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6" r:id="rId2"/>
    <p:sldId id="341" r:id="rId3"/>
    <p:sldId id="344" r:id="rId4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0" autoAdjust="0"/>
    <p:restoredTop sz="99052" autoAdjust="0"/>
  </p:normalViewPr>
  <p:slideViewPr>
    <p:cSldViewPr snapToGrid="0" snapToObjects="1">
      <p:cViewPr varScale="1">
        <p:scale>
          <a:sx n="115" d="100"/>
          <a:sy n="115" d="100"/>
        </p:scale>
        <p:origin x="135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2019-09-28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2019-09-28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2019-09-28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2019-09-28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2019-09-28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2019-09-28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2019-09-28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1014875" y="546667"/>
            <a:ext cx="7114250" cy="6062389"/>
            <a:chOff x="2307613" y="-51154"/>
            <a:chExt cx="4940797" cy="6518300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2307613" y="135407"/>
              <a:ext cx="4940797" cy="6331739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447826" y="-51154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23F1C67A-8AA1-F341-A3C1-5CA811463FE4}"/>
              </a:ext>
            </a:extLst>
          </p:cNvPr>
          <p:cNvSpPr/>
          <p:nvPr/>
        </p:nvSpPr>
        <p:spPr>
          <a:xfrm>
            <a:off x="3138788" y="787677"/>
            <a:ext cx="295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Det som blir över kallas rest</a:t>
            </a:r>
            <a:endParaRPr lang="sv-SE" i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900F205-526D-964D-B293-B1CB3DE1124F}"/>
              </a:ext>
            </a:extLst>
          </p:cNvPr>
          <p:cNvSpPr/>
          <p:nvPr/>
        </p:nvSpPr>
        <p:spPr>
          <a:xfrm>
            <a:off x="1822597" y="1155828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0AE672-160E-2849-99C0-9969BE35FB88}"/>
              </a:ext>
            </a:extLst>
          </p:cNvPr>
          <p:cNvSpPr/>
          <p:nvPr/>
        </p:nvSpPr>
        <p:spPr>
          <a:xfrm>
            <a:off x="1246414" y="1374558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63BA2A-2FD3-7F46-AE5D-83B98F0F449D}"/>
              </a:ext>
            </a:extLst>
          </p:cNvPr>
          <p:cNvSpPr/>
          <p:nvPr/>
        </p:nvSpPr>
        <p:spPr>
          <a:xfrm>
            <a:off x="2646397" y="1383236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2646397" y="1155828"/>
            <a:ext cx="4692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En bunt tändstickor eller liknande </a:t>
            </a:r>
            <a:r>
              <a:rPr lang="sv-SE" sz="1600" dirty="0"/>
              <a:t>och aktivitetsblad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1233521" y="1764130"/>
            <a:ext cx="403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1529184" y="1760742"/>
            <a:ext cx="5134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Ta en bunt med stickor. Räkna dem.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98983FF-51FD-C34D-8E5F-A9230517633A}"/>
              </a:ext>
            </a:extLst>
          </p:cNvPr>
          <p:cNvSpPr/>
          <p:nvPr/>
        </p:nvSpPr>
        <p:spPr>
          <a:xfrm>
            <a:off x="1493871" y="2122756"/>
            <a:ext cx="6545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Dela upp stickorna så som tabellen visar. Det ska vara lika många i varje hög.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1222764" y="2123365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C9633A9-1FDF-154B-B5E4-77E1021A453B}"/>
              </a:ext>
            </a:extLst>
          </p:cNvPr>
          <p:cNvSpPr/>
          <p:nvPr/>
        </p:nvSpPr>
        <p:spPr>
          <a:xfrm>
            <a:off x="1232164" y="2848103"/>
            <a:ext cx="293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C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D6ADF6A-CAAA-1F40-AA6F-5396C335754D}"/>
              </a:ext>
            </a:extLst>
          </p:cNvPr>
          <p:cNvSpPr/>
          <p:nvPr/>
        </p:nvSpPr>
        <p:spPr>
          <a:xfrm>
            <a:off x="1532464" y="2863722"/>
            <a:ext cx="4582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Skriv in era värden i tabellen.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D63F317-17DD-F846-808F-3D857D8FF3C9}"/>
              </a:ext>
            </a:extLst>
          </p:cNvPr>
          <p:cNvSpPr/>
          <p:nvPr/>
        </p:nvSpPr>
        <p:spPr>
          <a:xfrm>
            <a:off x="1225656" y="3277466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D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E058920-3794-9C42-B89B-E3EAEED4B557}"/>
              </a:ext>
            </a:extLst>
          </p:cNvPr>
          <p:cNvSpPr/>
          <p:nvPr/>
        </p:nvSpPr>
        <p:spPr>
          <a:xfrm>
            <a:off x="1487362" y="3280854"/>
            <a:ext cx="4787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Gör uppgiften flera gånger med olika antal stickor.  </a:t>
            </a:r>
          </a:p>
        </p:txBody>
      </p:sp>
      <p:sp>
        <p:nvSpPr>
          <p:cNvPr id="21" name="Rektangel 1">
            <a:extLst>
              <a:ext uri="{FF2B5EF4-FFF2-40B4-BE49-F238E27FC236}">
                <a16:creationId xmlns:a16="http://schemas.microsoft.com/office/drawing/2014/main" id="{D19443FA-9343-104D-8223-17FF0418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79629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/>
              <a:t>2.5</a:t>
            </a:r>
            <a:r>
              <a:rPr lang="sv-SE" sz="2400" b="1" dirty="0"/>
              <a:t>		                      	    Kort division med rest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267D91E9-9A4F-BA4D-91DF-2236C207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15329"/>
            <a:ext cx="1161498" cy="384895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7B0505FD-8AE3-5546-ABF8-8CB4689F1B50}"/>
              </a:ext>
            </a:extLst>
          </p:cNvPr>
          <p:cNvSpPr/>
          <p:nvPr/>
        </p:nvSpPr>
        <p:spPr>
          <a:xfrm>
            <a:off x="1493871" y="2433841"/>
            <a:ext cx="4787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Om det blir några stickor över kallas det rest.</a:t>
            </a: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FBFD9F20-F94F-8C43-BBBA-6DD628212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19" y="4471791"/>
            <a:ext cx="5594516" cy="2051179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B366D77A-846B-2648-90FF-6B3DD6B47573}"/>
              </a:ext>
            </a:extLst>
          </p:cNvPr>
          <p:cNvSpPr/>
          <p:nvPr/>
        </p:nvSpPr>
        <p:spPr>
          <a:xfrm>
            <a:off x="1232164" y="3713504"/>
            <a:ext cx="284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E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FD7CC3C-8BEA-124C-8C75-C8748B921FB5}"/>
              </a:ext>
            </a:extLst>
          </p:cNvPr>
          <p:cNvSpPr/>
          <p:nvPr/>
        </p:nvSpPr>
        <p:spPr>
          <a:xfrm>
            <a:off x="1493871" y="3716892"/>
            <a:ext cx="3146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Kan resten bli hur stor som helst? 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8D4E49B-A2A5-EE47-BE90-ACFD1A3AE974}"/>
              </a:ext>
            </a:extLst>
          </p:cNvPr>
          <p:cNvSpPr/>
          <p:nvPr/>
        </p:nvSpPr>
        <p:spPr>
          <a:xfrm>
            <a:off x="1487362" y="3983653"/>
            <a:ext cx="6054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Kan ni komma på en regel för hur stor den kan bli? </a:t>
            </a:r>
          </a:p>
        </p:txBody>
      </p:sp>
    </p:spTree>
    <p:extLst>
      <p:ext uri="{BB962C8B-B14F-4D97-AF65-F5344CB8AC3E}">
        <p14:creationId xmlns:p14="http://schemas.microsoft.com/office/powerpoint/2010/main" val="10508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7" grpId="0"/>
      <p:bldP spid="32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69D68BC-29FB-804C-B37B-4CD8B5F6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4FC1EAE-E592-7E44-AB99-51CB23995443}"/>
              </a:ext>
            </a:extLst>
          </p:cNvPr>
          <p:cNvSpPr/>
          <p:nvPr/>
        </p:nvSpPr>
        <p:spPr>
          <a:xfrm>
            <a:off x="4982420" y="2702545"/>
            <a:ext cx="1155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3  8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097DB13-8C35-9E49-8962-4910DE6F9726}"/>
              </a:ext>
            </a:extLst>
          </p:cNvPr>
          <p:cNvSpPr/>
          <p:nvPr/>
        </p:nvSpPr>
        <p:spPr>
          <a:xfrm>
            <a:off x="5206587" y="3313384"/>
            <a:ext cx="579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5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5A23F77E-EA9A-744A-9CB1-3653ECC753A9}"/>
              </a:ext>
            </a:extLst>
          </p:cNvPr>
          <p:cNvCxnSpPr>
            <a:cxnSpLocks/>
          </p:cNvCxnSpPr>
          <p:nvPr/>
        </p:nvCxnSpPr>
        <p:spPr>
          <a:xfrm>
            <a:off x="4896890" y="3384994"/>
            <a:ext cx="1119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3841617" y="421503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A5940-D5C5-8C41-A8AA-3084D43CFB7E}"/>
              </a:ext>
            </a:extLst>
          </p:cNvPr>
          <p:cNvSpPr/>
          <p:nvPr/>
        </p:nvSpPr>
        <p:spPr>
          <a:xfrm>
            <a:off x="6345653" y="300838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9B50303-8C27-F844-8493-C106D00342ED}"/>
              </a:ext>
            </a:extLst>
          </p:cNvPr>
          <p:cNvSpPr/>
          <p:nvPr/>
        </p:nvSpPr>
        <p:spPr>
          <a:xfrm>
            <a:off x="6723520" y="3014920"/>
            <a:ext cx="2510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rest 3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A4DEDD9-7E8E-414F-B101-36A589C7FEA6}"/>
              </a:ext>
            </a:extLst>
          </p:cNvPr>
          <p:cNvSpPr/>
          <p:nvPr/>
        </p:nvSpPr>
        <p:spPr>
          <a:xfrm>
            <a:off x="1825253" y="1788260"/>
            <a:ext cx="5861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kan vi räkna ut med hjälp av </a:t>
            </a:r>
            <a:r>
              <a:rPr lang="sv-SE" i="1" dirty="0">
                <a:solidFill>
                  <a:srgbClr val="C00000"/>
                </a:solidFill>
              </a:rPr>
              <a:t>kort division med rest</a:t>
            </a:r>
            <a:r>
              <a:rPr lang="sv-SE" dirty="0"/>
              <a:t>: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8DC3564-7DD5-2B4F-9AB5-A4B26C5288CB}"/>
              </a:ext>
            </a:extLst>
          </p:cNvPr>
          <p:cNvSpPr/>
          <p:nvPr/>
        </p:nvSpPr>
        <p:spPr>
          <a:xfrm>
            <a:off x="183285" y="3037236"/>
            <a:ext cx="4523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38 delat med 5 är 7.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68B81AC-1DA6-9048-AA36-666D618EBA9D}"/>
              </a:ext>
            </a:extLst>
          </p:cNvPr>
          <p:cNvSpPr/>
          <p:nvPr/>
        </p:nvSpPr>
        <p:spPr>
          <a:xfrm>
            <a:off x="6029116" y="3014920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=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02F8BBF-FE5F-E648-AE63-DAD6CA19FC56}"/>
              </a:ext>
            </a:extLst>
          </p:cNvPr>
          <p:cNvSpPr/>
          <p:nvPr/>
        </p:nvSpPr>
        <p:spPr>
          <a:xfrm>
            <a:off x="1851992" y="963550"/>
            <a:ext cx="6558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Johan ska dela in 38 kulor i 5 lika stora högar. </a:t>
            </a:r>
          </a:p>
          <a:p>
            <a:r>
              <a:rPr lang="sv-SE" dirty="0"/>
              <a:t>Hur många blir det i varje hög och hur stor blir resten?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FFB7631-9777-1D4A-84DF-6418D2D91FA8}"/>
              </a:ext>
            </a:extLst>
          </p:cNvPr>
          <p:cNvSpPr/>
          <p:nvPr/>
        </p:nvSpPr>
        <p:spPr>
          <a:xfrm>
            <a:off x="175521" y="3503452"/>
            <a:ext cx="432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Resten är 3 eftersom 38 – 35 = 3 </a:t>
            </a:r>
          </a:p>
        </p:txBody>
      </p:sp>
    </p:spTree>
    <p:extLst>
      <p:ext uri="{BB962C8B-B14F-4D97-AF65-F5344CB8AC3E}">
        <p14:creationId xmlns:p14="http://schemas.microsoft.com/office/powerpoint/2010/main" val="16079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2" grpId="0"/>
      <p:bldP spid="23" grpId="0"/>
      <p:bldP spid="26" grpId="0"/>
      <p:bldP spid="27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4A85F5B-9B94-D444-AF78-4D4E12B21731}"/>
              </a:ext>
            </a:extLst>
          </p:cNvPr>
          <p:cNvSpPr/>
          <p:nvPr/>
        </p:nvSpPr>
        <p:spPr>
          <a:xfrm>
            <a:off x="3690646" y="264786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EB3BE8-A765-E24D-944F-2C4E88BDD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E12549D-6B4D-DE49-9A6B-916D747A10B5}"/>
              </a:ext>
            </a:extLst>
          </p:cNvPr>
          <p:cNvSpPr/>
          <p:nvPr/>
        </p:nvSpPr>
        <p:spPr>
          <a:xfrm>
            <a:off x="5220217" y="1848424"/>
            <a:ext cx="273333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27 delat med 6 är 4.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4B83CBB-443D-7C43-9AB2-F40FFB2B3C4D}"/>
              </a:ext>
            </a:extLst>
          </p:cNvPr>
          <p:cNvSpPr/>
          <p:nvPr/>
        </p:nvSpPr>
        <p:spPr>
          <a:xfrm>
            <a:off x="2067610" y="2064325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23C414E-70FE-2F4C-86D5-FBAAE561EEC1}"/>
              </a:ext>
            </a:extLst>
          </p:cNvPr>
          <p:cNvSpPr/>
          <p:nvPr/>
        </p:nvSpPr>
        <p:spPr>
          <a:xfrm>
            <a:off x="5220217" y="2295158"/>
            <a:ext cx="273333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3 eftersom 6 · 4 = 24. 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2D9D8EE-D63A-E940-9665-1B1787CE5D26}"/>
              </a:ext>
            </a:extLst>
          </p:cNvPr>
          <p:cNvGrpSpPr/>
          <p:nvPr/>
        </p:nvGrpSpPr>
        <p:grpSpPr>
          <a:xfrm>
            <a:off x="2441412" y="747133"/>
            <a:ext cx="1430267" cy="808706"/>
            <a:chOff x="1890578" y="743753"/>
            <a:chExt cx="1430267" cy="808706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8AE1104C-F6A6-F341-B41A-DBD68DF242FE}"/>
                </a:ext>
              </a:extLst>
            </p:cNvPr>
            <p:cNvSpPr/>
            <p:nvPr/>
          </p:nvSpPr>
          <p:spPr>
            <a:xfrm>
              <a:off x="1890578" y="874903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a)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7657EDA-6032-5741-8047-D5FA8FBE7979}"/>
                </a:ext>
              </a:extLst>
            </p:cNvPr>
            <p:cNvSpPr/>
            <p:nvPr/>
          </p:nvSpPr>
          <p:spPr>
            <a:xfrm>
              <a:off x="2277407" y="743753"/>
              <a:ext cx="10434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2 7</a:t>
              </a:r>
            </a:p>
          </p:txBody>
        </p: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AB8FB290-36B8-5B4D-81B3-50747825C299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38750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3622FBDB-12C8-0042-A7B2-049D0AC8B262}"/>
                </a:ext>
              </a:extLst>
            </p:cNvPr>
            <p:cNvSpPr/>
            <p:nvPr/>
          </p:nvSpPr>
          <p:spPr>
            <a:xfrm>
              <a:off x="2394528" y="1090794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6</a:t>
              </a: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736E10C0-980A-F742-AF46-E0B4BD57419A}"/>
              </a:ext>
            </a:extLst>
          </p:cNvPr>
          <p:cNvGrpSpPr/>
          <p:nvPr/>
        </p:nvGrpSpPr>
        <p:grpSpPr>
          <a:xfrm>
            <a:off x="5386889" y="735839"/>
            <a:ext cx="1537240" cy="761976"/>
            <a:chOff x="1918045" y="752448"/>
            <a:chExt cx="1537240" cy="761976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1A8E162-9A24-274C-BFA2-DEA2C3F374FA}"/>
                </a:ext>
              </a:extLst>
            </p:cNvPr>
            <p:cNvSpPr/>
            <p:nvPr/>
          </p:nvSpPr>
          <p:spPr>
            <a:xfrm>
              <a:off x="1918045" y="842728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b)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E2815FFF-0C72-F447-AD4F-5C33529F2BD7}"/>
                </a:ext>
              </a:extLst>
            </p:cNvPr>
            <p:cNvSpPr/>
            <p:nvPr/>
          </p:nvSpPr>
          <p:spPr>
            <a:xfrm>
              <a:off x="2411847" y="752448"/>
              <a:ext cx="10434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5 6</a:t>
              </a:r>
            </a:p>
          </p:txBody>
        </p: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3220A945-8EBC-2744-BEA2-14CEE31A8BDE}"/>
                </a:ext>
              </a:extLst>
            </p:cNvPr>
            <p:cNvCxnSpPr>
              <a:cxnSpLocks/>
            </p:cNvCxnSpPr>
            <p:nvPr/>
          </p:nvCxnSpPr>
          <p:spPr>
            <a:xfrm>
              <a:off x="2488283" y="1132549"/>
              <a:ext cx="442119" cy="3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1F77F8A-A6D0-8242-9166-E068C4076611}"/>
                </a:ext>
              </a:extLst>
            </p:cNvPr>
            <p:cNvSpPr/>
            <p:nvPr/>
          </p:nvSpPr>
          <p:spPr>
            <a:xfrm>
              <a:off x="2562514" y="1052759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9</a:t>
              </a:r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3AAE81F9-E901-CE49-BD95-605C7ECA81CB}"/>
              </a:ext>
            </a:extLst>
          </p:cNvPr>
          <p:cNvSpPr/>
          <p:nvPr/>
        </p:nvSpPr>
        <p:spPr>
          <a:xfrm>
            <a:off x="2636077" y="1894973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2 7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53F90A1-665E-C448-B26E-8A4F77B15ECA}"/>
              </a:ext>
            </a:extLst>
          </p:cNvPr>
          <p:cNvSpPr/>
          <p:nvPr/>
        </p:nvSpPr>
        <p:spPr>
          <a:xfrm>
            <a:off x="2740812" y="2218215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cxnSp>
        <p:nvCxnSpPr>
          <p:cNvPr id="19" name="Rak 18">
            <a:extLst>
              <a:ext uri="{FF2B5EF4-FFF2-40B4-BE49-F238E27FC236}">
                <a16:creationId xmlns:a16="http://schemas.microsoft.com/office/drawing/2014/main" id="{2B941E3D-A0E3-7E42-ACFF-4B769E9A9044}"/>
              </a:ext>
            </a:extLst>
          </p:cNvPr>
          <p:cNvCxnSpPr>
            <a:cxnSpLocks/>
          </p:cNvCxnSpPr>
          <p:nvPr/>
        </p:nvCxnSpPr>
        <p:spPr>
          <a:xfrm>
            <a:off x="2619437" y="2275498"/>
            <a:ext cx="6388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ktangel 21">
            <a:extLst>
              <a:ext uri="{FF2B5EF4-FFF2-40B4-BE49-F238E27FC236}">
                <a16:creationId xmlns:a16="http://schemas.microsoft.com/office/drawing/2014/main" id="{586A4400-4E1C-C248-869C-3C8E1F38F3B5}"/>
              </a:ext>
            </a:extLst>
          </p:cNvPr>
          <p:cNvSpPr/>
          <p:nvPr/>
        </p:nvSpPr>
        <p:spPr>
          <a:xfrm>
            <a:off x="3452332" y="2015805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B5D186-D09F-7649-AE5A-853B979A86B5}"/>
              </a:ext>
            </a:extLst>
          </p:cNvPr>
          <p:cNvSpPr/>
          <p:nvPr/>
        </p:nvSpPr>
        <p:spPr>
          <a:xfrm>
            <a:off x="3713584" y="2021230"/>
            <a:ext cx="1368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rest 3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5F7D0C8-3A73-BB48-8222-37475CAEB812}"/>
              </a:ext>
            </a:extLst>
          </p:cNvPr>
          <p:cNvSpPr/>
          <p:nvPr/>
        </p:nvSpPr>
        <p:spPr>
          <a:xfrm>
            <a:off x="3231491" y="2013226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35B29D98-9972-F646-A23D-2F74353A8F35}"/>
              </a:ext>
            </a:extLst>
          </p:cNvPr>
          <p:cNvSpPr/>
          <p:nvPr/>
        </p:nvSpPr>
        <p:spPr>
          <a:xfrm>
            <a:off x="5230909" y="3427173"/>
            <a:ext cx="273333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56 </a:t>
            </a:r>
            <a:r>
              <a:rPr lang="sv-SE" sz="1400" dirty="0" err="1"/>
              <a:t>delatmed</a:t>
            </a:r>
            <a:r>
              <a:rPr lang="sv-SE" sz="1400" dirty="0"/>
              <a:t> 9 är 6.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D584D7FD-8F0B-284B-9A27-B894A00C0A5D}"/>
              </a:ext>
            </a:extLst>
          </p:cNvPr>
          <p:cNvSpPr/>
          <p:nvPr/>
        </p:nvSpPr>
        <p:spPr>
          <a:xfrm>
            <a:off x="2078302" y="3643074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6D30EC2-CAE5-F849-9BE5-F14F1710B9C5}"/>
              </a:ext>
            </a:extLst>
          </p:cNvPr>
          <p:cNvSpPr/>
          <p:nvPr/>
        </p:nvSpPr>
        <p:spPr>
          <a:xfrm>
            <a:off x="5230909" y="3873907"/>
            <a:ext cx="273333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2 eftersom 9 · 6 = 54. 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5D18E5AD-EA8F-0C4E-9820-A85F84B5747D}"/>
              </a:ext>
            </a:extLst>
          </p:cNvPr>
          <p:cNvSpPr/>
          <p:nvPr/>
        </p:nvSpPr>
        <p:spPr>
          <a:xfrm>
            <a:off x="2646769" y="3473722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5 6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AA631E46-39ED-5D4A-B9B9-79040CD1B7B4}"/>
              </a:ext>
            </a:extLst>
          </p:cNvPr>
          <p:cNvSpPr/>
          <p:nvPr/>
        </p:nvSpPr>
        <p:spPr>
          <a:xfrm>
            <a:off x="2751504" y="3796964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9</a:t>
            </a:r>
          </a:p>
        </p:txBody>
      </p:sp>
      <p:cxnSp>
        <p:nvCxnSpPr>
          <p:cNvPr id="53" name="Rak 52">
            <a:extLst>
              <a:ext uri="{FF2B5EF4-FFF2-40B4-BE49-F238E27FC236}">
                <a16:creationId xmlns:a16="http://schemas.microsoft.com/office/drawing/2014/main" id="{D3D92CF3-558E-6C43-AB7C-DD3CA6CA436E}"/>
              </a:ext>
            </a:extLst>
          </p:cNvPr>
          <p:cNvCxnSpPr>
            <a:cxnSpLocks/>
          </p:cNvCxnSpPr>
          <p:nvPr/>
        </p:nvCxnSpPr>
        <p:spPr>
          <a:xfrm>
            <a:off x="2630129" y="3854247"/>
            <a:ext cx="6388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Rektangel 53">
            <a:extLst>
              <a:ext uri="{FF2B5EF4-FFF2-40B4-BE49-F238E27FC236}">
                <a16:creationId xmlns:a16="http://schemas.microsoft.com/office/drawing/2014/main" id="{A677FDAE-1D28-CA46-A914-EDB9D282903F}"/>
              </a:ext>
            </a:extLst>
          </p:cNvPr>
          <p:cNvSpPr/>
          <p:nvPr/>
        </p:nvSpPr>
        <p:spPr>
          <a:xfrm>
            <a:off x="3463024" y="3594554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9C72341-F8C2-6B44-935C-3E51F8A2197E}"/>
              </a:ext>
            </a:extLst>
          </p:cNvPr>
          <p:cNvSpPr/>
          <p:nvPr/>
        </p:nvSpPr>
        <p:spPr>
          <a:xfrm>
            <a:off x="3724276" y="3599979"/>
            <a:ext cx="1368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rest 2 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9EC224A4-CA9E-3D46-A66D-928B64EF8F3C}"/>
              </a:ext>
            </a:extLst>
          </p:cNvPr>
          <p:cNvSpPr/>
          <p:nvPr/>
        </p:nvSpPr>
        <p:spPr>
          <a:xfrm>
            <a:off x="3242183" y="3591975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181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17" grpId="0"/>
      <p:bldP spid="18" grpId="0"/>
      <p:bldP spid="22" grpId="0"/>
      <p:bldP spid="23" grpId="0"/>
      <p:bldP spid="24" grpId="0"/>
      <p:bldP spid="48" grpId="0" animBg="1"/>
      <p:bldP spid="49" grpId="0"/>
      <p:bldP spid="50" grpId="0" animBg="1"/>
      <p:bldP spid="51" grpId="0"/>
      <p:bldP spid="52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35530</TotalTime>
  <Words>225</Words>
  <Application>Microsoft Macintosh PowerPoint</Application>
  <PresentationFormat>Bildspel på skärmen (4:3)</PresentationFormat>
  <Paragraphs>53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265</cp:revision>
  <dcterms:created xsi:type="dcterms:W3CDTF">2017-04-10T07:17:33Z</dcterms:created>
  <dcterms:modified xsi:type="dcterms:W3CDTF">2019-09-28T07:15:25Z</dcterms:modified>
</cp:coreProperties>
</file>