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9" r:id="rId3"/>
    <p:sldId id="259" r:id="rId4"/>
    <p:sldId id="276" r:id="rId5"/>
    <p:sldId id="27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08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889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362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89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74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91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50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386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1768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399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59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68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14698" y="2767280"/>
            <a:ext cx="83626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RESONEMANG OCH KOMMUNIKATION KAPITEL 3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410561" y="3075057"/>
            <a:ext cx="3370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VEM ÄR VEM?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57716" y="965523"/>
            <a:ext cx="6476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Bilden visar sex personer som alla har olika ålder, längd och vikt.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3F503A4A-4097-46CF-9110-04443D32A0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4294" y="2200950"/>
            <a:ext cx="5823412" cy="38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9B603C4F-D8F5-446F-BE5E-D77557B3D2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7356" y="1490557"/>
            <a:ext cx="5348016" cy="456981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37611" y="471646"/>
            <a:ext cx="656705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A</a:t>
            </a:r>
          </a:p>
          <a:p>
            <a:r>
              <a:rPr lang="sv-SE" sz="2800" dirty="0"/>
              <a:t>I det här diagrammet har vi markerat de sex personerna med kryss. Men vem är vem?</a:t>
            </a:r>
          </a:p>
          <a:p>
            <a:r>
              <a:rPr lang="sv-SE" sz="2800" dirty="0"/>
              <a:t>Gör en tabell och för in dina resultat i den.</a:t>
            </a:r>
          </a:p>
          <a:p>
            <a:r>
              <a:rPr lang="sv-SE" sz="2800" dirty="0"/>
              <a:t>Så här kan tabellen se ut:</a:t>
            </a: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0DEC2E3A-3A34-4F9B-B92B-75A6D73C0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29779"/>
              </p:ext>
            </p:extLst>
          </p:nvPr>
        </p:nvGraphicFramePr>
        <p:xfrm>
          <a:off x="1036074" y="2789117"/>
          <a:ext cx="4942820" cy="3078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9176">
                  <a:extLst>
                    <a:ext uri="{9D8B030D-6E8A-4147-A177-3AD203B41FA5}">
                      <a16:colId xmlns:a16="http://schemas.microsoft.com/office/drawing/2014/main" val="2118645578"/>
                    </a:ext>
                  </a:extLst>
                </a:gridCol>
                <a:gridCol w="1453246">
                  <a:extLst>
                    <a:ext uri="{9D8B030D-6E8A-4147-A177-3AD203B41FA5}">
                      <a16:colId xmlns:a16="http://schemas.microsoft.com/office/drawing/2014/main" val="3798012483"/>
                    </a:ext>
                  </a:extLst>
                </a:gridCol>
                <a:gridCol w="822815">
                  <a:extLst>
                    <a:ext uri="{9D8B030D-6E8A-4147-A177-3AD203B41FA5}">
                      <a16:colId xmlns:a16="http://schemas.microsoft.com/office/drawing/2014/main" val="1300627294"/>
                    </a:ext>
                  </a:extLst>
                </a:gridCol>
                <a:gridCol w="1023731">
                  <a:extLst>
                    <a:ext uri="{9D8B030D-6E8A-4147-A177-3AD203B41FA5}">
                      <a16:colId xmlns:a16="http://schemas.microsoft.com/office/drawing/2014/main" val="2780690038"/>
                    </a:ext>
                  </a:extLst>
                </a:gridCol>
                <a:gridCol w="1003852">
                  <a:extLst>
                    <a:ext uri="{9D8B030D-6E8A-4147-A177-3AD203B41FA5}">
                      <a16:colId xmlns:a16="http://schemas.microsoft.com/office/drawing/2014/main" val="11995445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v-SE" sz="2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050" b="1" dirty="0"/>
                    </a:p>
                    <a:p>
                      <a:pPr algn="ctr"/>
                      <a:r>
                        <a:rPr lang="sv-SE" sz="2000" b="1" dirty="0"/>
                        <a:t>Namn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Ålder</a:t>
                      </a:r>
                    </a:p>
                    <a:p>
                      <a:pPr algn="ctr"/>
                      <a:r>
                        <a:rPr lang="sv-SE" sz="2000" b="1" dirty="0"/>
                        <a:t>år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1" dirty="0"/>
                        <a:t>Längd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1" dirty="0"/>
                        <a:t>cm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1" dirty="0"/>
                        <a:t>Vikt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1" dirty="0"/>
                        <a:t>kg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518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603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291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87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118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94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692580"/>
                  </a:ext>
                </a:extLst>
              </a:tr>
            </a:tbl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C74B2007-A19C-CB4C-AFFC-A06E4687093D}"/>
              </a:ext>
            </a:extLst>
          </p:cNvPr>
          <p:cNvSpPr txBox="1"/>
          <p:nvPr/>
        </p:nvSpPr>
        <p:spPr>
          <a:xfrm>
            <a:off x="1897143" y="3508516"/>
            <a:ext cx="1053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Mustafa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1698675-C868-2049-924A-38DB4B3A07E0}"/>
              </a:ext>
            </a:extLst>
          </p:cNvPr>
          <p:cNvSpPr txBox="1"/>
          <p:nvPr/>
        </p:nvSpPr>
        <p:spPr>
          <a:xfrm>
            <a:off x="3394817" y="3508516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5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AFA64460-772E-0449-B1E4-DCEF424EED0C}"/>
              </a:ext>
            </a:extLst>
          </p:cNvPr>
          <p:cNvSpPr txBox="1"/>
          <p:nvPr/>
        </p:nvSpPr>
        <p:spPr>
          <a:xfrm>
            <a:off x="4175983" y="3508516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100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4AF44218-8D5B-5645-951C-E141D780D679}"/>
              </a:ext>
            </a:extLst>
          </p:cNvPr>
          <p:cNvSpPr txBox="1"/>
          <p:nvPr/>
        </p:nvSpPr>
        <p:spPr>
          <a:xfrm>
            <a:off x="5227054" y="3508516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20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0BD46ABC-7F88-2C4D-9D37-771020F647F0}"/>
              </a:ext>
            </a:extLst>
          </p:cNvPr>
          <p:cNvSpPr txBox="1"/>
          <p:nvPr/>
        </p:nvSpPr>
        <p:spPr>
          <a:xfrm>
            <a:off x="1897143" y="3908626"/>
            <a:ext cx="1053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Astrid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F8573E73-3964-8F4E-86FC-AB95FCDEB954}"/>
              </a:ext>
            </a:extLst>
          </p:cNvPr>
          <p:cNvSpPr txBox="1"/>
          <p:nvPr/>
        </p:nvSpPr>
        <p:spPr>
          <a:xfrm>
            <a:off x="3318128" y="3908626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10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53DBEEEE-4211-D142-9D7B-9F8324203E04}"/>
              </a:ext>
            </a:extLst>
          </p:cNvPr>
          <p:cNvSpPr txBox="1"/>
          <p:nvPr/>
        </p:nvSpPr>
        <p:spPr>
          <a:xfrm>
            <a:off x="4175983" y="3908626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130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9C051D66-EFE3-1445-AEA5-5EE9887F4C42}"/>
              </a:ext>
            </a:extLst>
          </p:cNvPr>
          <p:cNvSpPr txBox="1"/>
          <p:nvPr/>
        </p:nvSpPr>
        <p:spPr>
          <a:xfrm>
            <a:off x="5227054" y="3908626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30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2A48C32E-22B4-9E42-B122-8A17204E4E8F}"/>
              </a:ext>
            </a:extLst>
          </p:cNvPr>
          <p:cNvSpPr txBox="1"/>
          <p:nvPr/>
        </p:nvSpPr>
        <p:spPr>
          <a:xfrm>
            <a:off x="1897143" y="4308736"/>
            <a:ext cx="1053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Ulrika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B5E41FF-0976-8644-9FAA-F88EEDAEF72C}"/>
              </a:ext>
            </a:extLst>
          </p:cNvPr>
          <p:cNvSpPr txBox="1"/>
          <p:nvPr/>
        </p:nvSpPr>
        <p:spPr>
          <a:xfrm>
            <a:off x="3318128" y="4308736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25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19D559CE-0BFC-8B49-802C-D644310DD1C6}"/>
              </a:ext>
            </a:extLst>
          </p:cNvPr>
          <p:cNvSpPr txBox="1"/>
          <p:nvPr/>
        </p:nvSpPr>
        <p:spPr>
          <a:xfrm>
            <a:off x="4175983" y="4308736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170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7A73FB0B-B39B-F94F-849F-0176C0FCA148}"/>
              </a:ext>
            </a:extLst>
          </p:cNvPr>
          <p:cNvSpPr txBox="1"/>
          <p:nvPr/>
        </p:nvSpPr>
        <p:spPr>
          <a:xfrm>
            <a:off x="5227054" y="4308736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60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04C5007F-4A38-C941-89BD-EA4568712A8C}"/>
              </a:ext>
            </a:extLst>
          </p:cNvPr>
          <p:cNvSpPr txBox="1"/>
          <p:nvPr/>
        </p:nvSpPr>
        <p:spPr>
          <a:xfrm>
            <a:off x="1905850" y="4688056"/>
            <a:ext cx="1053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Filip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08EC3947-8D6F-2245-BB11-21982148A545}"/>
              </a:ext>
            </a:extLst>
          </p:cNvPr>
          <p:cNvSpPr txBox="1"/>
          <p:nvPr/>
        </p:nvSpPr>
        <p:spPr>
          <a:xfrm>
            <a:off x="3326835" y="4688056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40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3055BF5E-E7CE-8C4C-949B-77E692D7A696}"/>
              </a:ext>
            </a:extLst>
          </p:cNvPr>
          <p:cNvSpPr txBox="1"/>
          <p:nvPr/>
        </p:nvSpPr>
        <p:spPr>
          <a:xfrm>
            <a:off x="4184690" y="4688056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180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54E7E5E1-9051-FF47-B992-F2FC9BD146CB}"/>
              </a:ext>
            </a:extLst>
          </p:cNvPr>
          <p:cNvSpPr txBox="1"/>
          <p:nvPr/>
        </p:nvSpPr>
        <p:spPr>
          <a:xfrm>
            <a:off x="5235761" y="4688056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75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4C440DA2-6553-2D49-AE31-EF66271C260D}"/>
              </a:ext>
            </a:extLst>
          </p:cNvPr>
          <p:cNvSpPr txBox="1"/>
          <p:nvPr/>
        </p:nvSpPr>
        <p:spPr>
          <a:xfrm>
            <a:off x="1897143" y="5088166"/>
            <a:ext cx="1053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Stina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20D244EA-9FC0-5841-946A-AA1EF7B72047}"/>
              </a:ext>
            </a:extLst>
          </p:cNvPr>
          <p:cNvSpPr txBox="1"/>
          <p:nvPr/>
        </p:nvSpPr>
        <p:spPr>
          <a:xfrm>
            <a:off x="3318128" y="5088166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60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766010AC-8945-2345-845A-012FCC590A20}"/>
              </a:ext>
            </a:extLst>
          </p:cNvPr>
          <p:cNvSpPr txBox="1"/>
          <p:nvPr/>
        </p:nvSpPr>
        <p:spPr>
          <a:xfrm>
            <a:off x="4175983" y="5088166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165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8951081B-9B1E-104C-B8D1-0F02FA1B8D38}"/>
              </a:ext>
            </a:extLst>
          </p:cNvPr>
          <p:cNvSpPr txBox="1"/>
          <p:nvPr/>
        </p:nvSpPr>
        <p:spPr>
          <a:xfrm>
            <a:off x="5227054" y="5088166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85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2A729E57-D2A6-3E49-B03D-CCFC09477948}"/>
              </a:ext>
            </a:extLst>
          </p:cNvPr>
          <p:cNvSpPr txBox="1"/>
          <p:nvPr/>
        </p:nvSpPr>
        <p:spPr>
          <a:xfrm>
            <a:off x="1905850" y="5488276"/>
            <a:ext cx="1053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Oscar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D56C962C-0DC1-9B44-8E74-C37552A8FCDA}"/>
              </a:ext>
            </a:extLst>
          </p:cNvPr>
          <p:cNvSpPr txBox="1"/>
          <p:nvPr/>
        </p:nvSpPr>
        <p:spPr>
          <a:xfrm>
            <a:off x="3326835" y="5488276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75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A3B99A7B-0CB9-DA45-B6B3-ABBBF08AF98A}"/>
              </a:ext>
            </a:extLst>
          </p:cNvPr>
          <p:cNvSpPr txBox="1"/>
          <p:nvPr/>
        </p:nvSpPr>
        <p:spPr>
          <a:xfrm>
            <a:off x="4184690" y="5488276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160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ABAEA0DC-04B7-3744-B90A-1C14C245DD52}"/>
              </a:ext>
            </a:extLst>
          </p:cNvPr>
          <p:cNvSpPr txBox="1"/>
          <p:nvPr/>
        </p:nvSpPr>
        <p:spPr>
          <a:xfrm>
            <a:off x="5235761" y="5488276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65</a:t>
            </a:r>
          </a:p>
        </p:txBody>
      </p:sp>
    </p:spTree>
    <p:extLst>
      <p:ext uri="{BB962C8B-B14F-4D97-AF65-F5344CB8AC3E}">
        <p14:creationId xmlns:p14="http://schemas.microsoft.com/office/powerpoint/2010/main" val="341171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BFC462E2-6B41-4A73-961E-BB7DE91432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1605" y="1579416"/>
            <a:ext cx="5259184" cy="4345273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81892" y="533855"/>
            <a:ext cx="66335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B</a:t>
            </a:r>
          </a:p>
          <a:p>
            <a:r>
              <a:rPr lang="sv-SE" sz="2800" dirty="0"/>
              <a:t>Rita av det här diagrammet i ditt räknehäfte.</a:t>
            </a:r>
          </a:p>
          <a:p>
            <a:r>
              <a:rPr lang="sv-SE" sz="2800" dirty="0"/>
              <a:t>Placera sedan ut de sex personerna i det.</a:t>
            </a:r>
          </a:p>
          <a:p>
            <a:r>
              <a:rPr lang="sv-SE" sz="2800" dirty="0"/>
              <a:t>Markera med kryss och bokstav.</a:t>
            </a:r>
          </a:p>
        </p:txBody>
      </p:sp>
      <p:grpSp>
        <p:nvGrpSpPr>
          <p:cNvPr id="6" name="Grupp 5">
            <a:extLst>
              <a:ext uri="{FF2B5EF4-FFF2-40B4-BE49-F238E27FC236}">
                <a16:creationId xmlns:a16="http://schemas.microsoft.com/office/drawing/2014/main" id="{CE96E898-6969-B342-B4AF-1F8D4F9575B5}"/>
              </a:ext>
            </a:extLst>
          </p:cNvPr>
          <p:cNvGrpSpPr/>
          <p:nvPr/>
        </p:nvGrpSpPr>
        <p:grpSpPr>
          <a:xfrm>
            <a:off x="8027878" y="5015699"/>
            <a:ext cx="482881" cy="461665"/>
            <a:chOff x="8335655" y="750269"/>
            <a:chExt cx="482881" cy="461665"/>
          </a:xfrm>
        </p:grpSpPr>
        <p:sp>
          <p:nvSpPr>
            <p:cNvPr id="7" name="textruta 6">
              <a:extLst>
                <a:ext uri="{FF2B5EF4-FFF2-40B4-BE49-F238E27FC236}">
                  <a16:creationId xmlns:a16="http://schemas.microsoft.com/office/drawing/2014/main" id="{80306FF5-1580-2F42-9917-C7A5DADBE350}"/>
                </a:ext>
              </a:extLst>
            </p:cNvPr>
            <p:cNvSpPr txBox="1"/>
            <p:nvPr/>
          </p:nvSpPr>
          <p:spPr>
            <a:xfrm>
              <a:off x="8510423" y="796435"/>
              <a:ext cx="3081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8" name="textruta 7">
              <a:extLst>
                <a:ext uri="{FF2B5EF4-FFF2-40B4-BE49-F238E27FC236}">
                  <a16:creationId xmlns:a16="http://schemas.microsoft.com/office/drawing/2014/main" id="{0AA9D241-C83F-3548-8E98-3EB9F9AB9E99}"/>
                </a:ext>
              </a:extLst>
            </p:cNvPr>
            <p:cNvSpPr txBox="1"/>
            <p:nvPr/>
          </p:nvSpPr>
          <p:spPr>
            <a:xfrm>
              <a:off x="8335655" y="750269"/>
              <a:ext cx="328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latin typeface="Arial" panose="020B0604020202020204" pitchFamily="34" charset="0"/>
                  <a:cs typeface="Arial" panose="020B0604020202020204" pitchFamily="34" charset="0"/>
                </a:rPr>
                <a:t>× </a:t>
              </a:r>
            </a:p>
          </p:txBody>
        </p:sp>
      </p:grpSp>
      <p:grpSp>
        <p:nvGrpSpPr>
          <p:cNvPr id="10" name="Grupp 9">
            <a:extLst>
              <a:ext uri="{FF2B5EF4-FFF2-40B4-BE49-F238E27FC236}">
                <a16:creationId xmlns:a16="http://schemas.microsoft.com/office/drawing/2014/main" id="{691E5427-566E-744C-8A84-3918E342046C}"/>
              </a:ext>
            </a:extLst>
          </p:cNvPr>
          <p:cNvGrpSpPr/>
          <p:nvPr/>
        </p:nvGrpSpPr>
        <p:grpSpPr>
          <a:xfrm>
            <a:off x="2050141" y="2604261"/>
            <a:ext cx="2628386" cy="461665"/>
            <a:chOff x="8434051" y="704101"/>
            <a:chExt cx="2628386" cy="461665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ACD88309-D5CD-C747-A2E2-4D60A91BC183}"/>
                </a:ext>
              </a:extLst>
            </p:cNvPr>
            <p:cNvSpPr txBox="1"/>
            <p:nvPr/>
          </p:nvSpPr>
          <p:spPr>
            <a:xfrm>
              <a:off x="8434051" y="765656"/>
              <a:ext cx="18465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</a:t>
              </a:r>
              <a:r>
                <a:rPr lang="sv-SE" sz="2000" dirty="0">
                  <a:cs typeface="Arial" panose="020B0604020202020204" pitchFamily="34" charset="0"/>
                </a:rPr>
                <a:t>Mustafa</a:t>
              </a:r>
              <a:endParaRPr lang="sv-SE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A6C92DD8-BF67-8E4E-8D9A-EAB459585A14}"/>
                </a:ext>
              </a:extLst>
            </p:cNvPr>
            <p:cNvSpPr txBox="1"/>
            <p:nvPr/>
          </p:nvSpPr>
          <p:spPr>
            <a:xfrm>
              <a:off x="8742164" y="704101"/>
              <a:ext cx="23202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grpSp>
        <p:nvGrpSpPr>
          <p:cNvPr id="13" name="Grupp 12">
            <a:extLst>
              <a:ext uri="{FF2B5EF4-FFF2-40B4-BE49-F238E27FC236}">
                <a16:creationId xmlns:a16="http://schemas.microsoft.com/office/drawing/2014/main" id="{D1F25207-CAF7-4D4C-9CBD-C6C1A5659D04}"/>
              </a:ext>
            </a:extLst>
          </p:cNvPr>
          <p:cNvGrpSpPr/>
          <p:nvPr/>
        </p:nvGrpSpPr>
        <p:grpSpPr>
          <a:xfrm>
            <a:off x="8418085" y="4831032"/>
            <a:ext cx="482881" cy="461665"/>
            <a:chOff x="8335655" y="750269"/>
            <a:chExt cx="482881" cy="461665"/>
          </a:xfrm>
        </p:grpSpPr>
        <p:sp>
          <p:nvSpPr>
            <p:cNvPr id="14" name="textruta 13">
              <a:extLst>
                <a:ext uri="{FF2B5EF4-FFF2-40B4-BE49-F238E27FC236}">
                  <a16:creationId xmlns:a16="http://schemas.microsoft.com/office/drawing/2014/main" id="{97B40E97-A15E-0948-AC79-8C981FC552D5}"/>
                </a:ext>
              </a:extLst>
            </p:cNvPr>
            <p:cNvSpPr txBox="1"/>
            <p:nvPr/>
          </p:nvSpPr>
          <p:spPr>
            <a:xfrm>
              <a:off x="8510423" y="796435"/>
              <a:ext cx="3081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5" name="textruta 14">
              <a:extLst>
                <a:ext uri="{FF2B5EF4-FFF2-40B4-BE49-F238E27FC236}">
                  <a16:creationId xmlns:a16="http://schemas.microsoft.com/office/drawing/2014/main" id="{EA2BE853-F44B-A744-BC0D-767B85058F41}"/>
                </a:ext>
              </a:extLst>
            </p:cNvPr>
            <p:cNvSpPr txBox="1"/>
            <p:nvPr/>
          </p:nvSpPr>
          <p:spPr>
            <a:xfrm>
              <a:off x="8335655" y="750269"/>
              <a:ext cx="328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latin typeface="Arial" panose="020B0604020202020204" pitchFamily="34" charset="0"/>
                  <a:cs typeface="Arial" panose="020B0604020202020204" pitchFamily="34" charset="0"/>
                </a:rPr>
                <a:t>× </a:t>
              </a:r>
            </a:p>
          </p:txBody>
        </p:sp>
      </p:grpSp>
      <p:grpSp>
        <p:nvGrpSpPr>
          <p:cNvPr id="16" name="Grupp 15">
            <a:extLst>
              <a:ext uri="{FF2B5EF4-FFF2-40B4-BE49-F238E27FC236}">
                <a16:creationId xmlns:a16="http://schemas.microsoft.com/office/drawing/2014/main" id="{38D95F4E-F427-2F4D-A921-C08DD8EC1DDB}"/>
              </a:ext>
            </a:extLst>
          </p:cNvPr>
          <p:cNvGrpSpPr/>
          <p:nvPr/>
        </p:nvGrpSpPr>
        <p:grpSpPr>
          <a:xfrm>
            <a:off x="2050141" y="3152940"/>
            <a:ext cx="2776013" cy="483648"/>
            <a:chOff x="8434051" y="682118"/>
            <a:chExt cx="2776013" cy="483648"/>
          </a:xfrm>
        </p:grpSpPr>
        <p:sp>
          <p:nvSpPr>
            <p:cNvPr id="17" name="textruta 16">
              <a:extLst>
                <a:ext uri="{FF2B5EF4-FFF2-40B4-BE49-F238E27FC236}">
                  <a16:creationId xmlns:a16="http://schemas.microsoft.com/office/drawing/2014/main" id="{34D68D93-20BC-1542-BA2A-D9544DB946D7}"/>
                </a:ext>
              </a:extLst>
            </p:cNvPr>
            <p:cNvSpPr txBox="1"/>
            <p:nvPr/>
          </p:nvSpPr>
          <p:spPr>
            <a:xfrm>
              <a:off x="8434051" y="765656"/>
              <a:ext cx="18465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 </a:t>
              </a:r>
              <a:r>
                <a:rPr lang="sv-SE" sz="2000" dirty="0">
                  <a:latin typeface="Arial" panose="020B0604020202020204" pitchFamily="34" charset="0"/>
                  <a:cs typeface="Arial" panose="020B0604020202020204" pitchFamily="34" charset="0"/>
                </a:rPr>
                <a:t>Astrid</a:t>
              </a:r>
              <a:endParaRPr lang="sv-SE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5102CAA-BDCC-E34B-A4FE-FC8C4CC09B5E}"/>
                </a:ext>
              </a:extLst>
            </p:cNvPr>
            <p:cNvSpPr txBox="1"/>
            <p:nvPr/>
          </p:nvSpPr>
          <p:spPr>
            <a:xfrm>
              <a:off x="8889791" y="682118"/>
              <a:ext cx="23202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grpSp>
        <p:nvGrpSpPr>
          <p:cNvPr id="19" name="Grupp 18">
            <a:extLst>
              <a:ext uri="{FF2B5EF4-FFF2-40B4-BE49-F238E27FC236}">
                <a16:creationId xmlns:a16="http://schemas.microsoft.com/office/drawing/2014/main" id="{6AE4B260-4F7F-7B48-9B4A-39F606B05325}"/>
              </a:ext>
            </a:extLst>
          </p:cNvPr>
          <p:cNvGrpSpPr/>
          <p:nvPr/>
        </p:nvGrpSpPr>
        <p:grpSpPr>
          <a:xfrm>
            <a:off x="9529964" y="4268054"/>
            <a:ext cx="482881" cy="461665"/>
            <a:chOff x="8335655" y="750269"/>
            <a:chExt cx="482881" cy="461665"/>
          </a:xfrm>
        </p:grpSpPr>
        <p:sp>
          <p:nvSpPr>
            <p:cNvPr id="20" name="textruta 19">
              <a:extLst>
                <a:ext uri="{FF2B5EF4-FFF2-40B4-BE49-F238E27FC236}">
                  <a16:creationId xmlns:a16="http://schemas.microsoft.com/office/drawing/2014/main" id="{4215F028-1CFE-DD4A-88FB-EC6F18DE25CE}"/>
                </a:ext>
              </a:extLst>
            </p:cNvPr>
            <p:cNvSpPr txBox="1"/>
            <p:nvPr/>
          </p:nvSpPr>
          <p:spPr>
            <a:xfrm>
              <a:off x="8510423" y="796435"/>
              <a:ext cx="3081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21" name="textruta 20">
              <a:extLst>
                <a:ext uri="{FF2B5EF4-FFF2-40B4-BE49-F238E27FC236}">
                  <a16:creationId xmlns:a16="http://schemas.microsoft.com/office/drawing/2014/main" id="{5FFA645A-7ED9-014F-A8D1-6B55E9F08F68}"/>
                </a:ext>
              </a:extLst>
            </p:cNvPr>
            <p:cNvSpPr txBox="1"/>
            <p:nvPr/>
          </p:nvSpPr>
          <p:spPr>
            <a:xfrm>
              <a:off x="8335655" y="750269"/>
              <a:ext cx="328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latin typeface="Arial" panose="020B0604020202020204" pitchFamily="34" charset="0"/>
                  <a:cs typeface="Arial" panose="020B0604020202020204" pitchFamily="34" charset="0"/>
                </a:rPr>
                <a:t>× </a:t>
              </a:r>
            </a:p>
          </p:txBody>
        </p:sp>
      </p:grpSp>
      <p:grpSp>
        <p:nvGrpSpPr>
          <p:cNvPr id="22" name="Grupp 21">
            <a:extLst>
              <a:ext uri="{FF2B5EF4-FFF2-40B4-BE49-F238E27FC236}">
                <a16:creationId xmlns:a16="http://schemas.microsoft.com/office/drawing/2014/main" id="{7D57FBB6-E259-D247-9CC0-344E94E3A8AC}"/>
              </a:ext>
            </a:extLst>
          </p:cNvPr>
          <p:cNvGrpSpPr/>
          <p:nvPr/>
        </p:nvGrpSpPr>
        <p:grpSpPr>
          <a:xfrm>
            <a:off x="2050141" y="3785157"/>
            <a:ext cx="2628386" cy="461665"/>
            <a:chOff x="8434051" y="704101"/>
            <a:chExt cx="2628386" cy="461665"/>
          </a:xfrm>
        </p:grpSpPr>
        <p:sp>
          <p:nvSpPr>
            <p:cNvPr id="23" name="textruta 22">
              <a:extLst>
                <a:ext uri="{FF2B5EF4-FFF2-40B4-BE49-F238E27FC236}">
                  <a16:creationId xmlns:a16="http://schemas.microsoft.com/office/drawing/2014/main" id="{9F70148F-4359-6749-8886-6AE30F09CAD3}"/>
                </a:ext>
              </a:extLst>
            </p:cNvPr>
            <p:cNvSpPr txBox="1"/>
            <p:nvPr/>
          </p:nvSpPr>
          <p:spPr>
            <a:xfrm>
              <a:off x="8434051" y="765656"/>
              <a:ext cx="18465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 </a:t>
              </a:r>
              <a:r>
                <a:rPr lang="sv-SE" sz="2000" dirty="0">
                  <a:latin typeface="Arial" panose="020B0604020202020204" pitchFamily="34" charset="0"/>
                  <a:cs typeface="Arial" panose="020B0604020202020204" pitchFamily="34" charset="0"/>
                </a:rPr>
                <a:t>Ulrika</a:t>
              </a:r>
              <a:endParaRPr lang="sv-SE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ruta 23">
              <a:extLst>
                <a:ext uri="{FF2B5EF4-FFF2-40B4-BE49-F238E27FC236}">
                  <a16:creationId xmlns:a16="http://schemas.microsoft.com/office/drawing/2014/main" id="{50FF153A-D128-FD44-9FBC-E33FC6757F44}"/>
                </a:ext>
              </a:extLst>
            </p:cNvPr>
            <p:cNvSpPr txBox="1"/>
            <p:nvPr/>
          </p:nvSpPr>
          <p:spPr>
            <a:xfrm>
              <a:off x="8742164" y="704101"/>
              <a:ext cx="23202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grpSp>
        <p:nvGrpSpPr>
          <p:cNvPr id="25" name="Grupp 24">
            <a:extLst>
              <a:ext uri="{FF2B5EF4-FFF2-40B4-BE49-F238E27FC236}">
                <a16:creationId xmlns:a16="http://schemas.microsoft.com/office/drawing/2014/main" id="{0E08137F-FDD6-1748-BB20-A881820575FD}"/>
              </a:ext>
            </a:extLst>
          </p:cNvPr>
          <p:cNvGrpSpPr/>
          <p:nvPr/>
        </p:nvGrpSpPr>
        <p:grpSpPr>
          <a:xfrm>
            <a:off x="10107490" y="3706325"/>
            <a:ext cx="482881" cy="461665"/>
            <a:chOff x="8335655" y="750269"/>
            <a:chExt cx="482881" cy="461665"/>
          </a:xfrm>
        </p:grpSpPr>
        <p:sp>
          <p:nvSpPr>
            <p:cNvPr id="26" name="textruta 25">
              <a:extLst>
                <a:ext uri="{FF2B5EF4-FFF2-40B4-BE49-F238E27FC236}">
                  <a16:creationId xmlns:a16="http://schemas.microsoft.com/office/drawing/2014/main" id="{1DD31D36-F187-8641-B84E-E3CAD0FF5EE4}"/>
                </a:ext>
              </a:extLst>
            </p:cNvPr>
            <p:cNvSpPr txBox="1"/>
            <p:nvPr/>
          </p:nvSpPr>
          <p:spPr>
            <a:xfrm>
              <a:off x="8510423" y="796435"/>
              <a:ext cx="3081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27" name="textruta 26">
              <a:extLst>
                <a:ext uri="{FF2B5EF4-FFF2-40B4-BE49-F238E27FC236}">
                  <a16:creationId xmlns:a16="http://schemas.microsoft.com/office/drawing/2014/main" id="{06016FF0-DDAB-E74E-A947-11C3C6462F6F}"/>
                </a:ext>
              </a:extLst>
            </p:cNvPr>
            <p:cNvSpPr txBox="1"/>
            <p:nvPr/>
          </p:nvSpPr>
          <p:spPr>
            <a:xfrm>
              <a:off x="8335655" y="750269"/>
              <a:ext cx="328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latin typeface="Arial" panose="020B0604020202020204" pitchFamily="34" charset="0"/>
                  <a:cs typeface="Arial" panose="020B0604020202020204" pitchFamily="34" charset="0"/>
                </a:rPr>
                <a:t>× </a:t>
              </a:r>
            </a:p>
          </p:txBody>
        </p:sp>
      </p:grpSp>
      <p:grpSp>
        <p:nvGrpSpPr>
          <p:cNvPr id="28" name="Grupp 27">
            <a:extLst>
              <a:ext uri="{FF2B5EF4-FFF2-40B4-BE49-F238E27FC236}">
                <a16:creationId xmlns:a16="http://schemas.microsoft.com/office/drawing/2014/main" id="{763D8473-B07D-9A44-8EE6-6A544AF86C3F}"/>
              </a:ext>
            </a:extLst>
          </p:cNvPr>
          <p:cNvGrpSpPr/>
          <p:nvPr/>
        </p:nvGrpSpPr>
        <p:grpSpPr>
          <a:xfrm>
            <a:off x="2076748" y="4395391"/>
            <a:ext cx="2628386" cy="461665"/>
            <a:chOff x="8434051" y="704101"/>
            <a:chExt cx="2628386" cy="461665"/>
          </a:xfrm>
        </p:grpSpPr>
        <p:sp>
          <p:nvSpPr>
            <p:cNvPr id="29" name="textruta 28">
              <a:extLst>
                <a:ext uri="{FF2B5EF4-FFF2-40B4-BE49-F238E27FC236}">
                  <a16:creationId xmlns:a16="http://schemas.microsoft.com/office/drawing/2014/main" id="{2D5313A7-EAEE-4445-BC7F-FB9526826C33}"/>
                </a:ext>
              </a:extLst>
            </p:cNvPr>
            <p:cNvSpPr txBox="1"/>
            <p:nvPr/>
          </p:nvSpPr>
          <p:spPr>
            <a:xfrm>
              <a:off x="8434051" y="765656"/>
              <a:ext cx="18465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 </a:t>
              </a:r>
              <a:r>
                <a:rPr lang="sv-SE" sz="2000" dirty="0">
                  <a:latin typeface="Arial" panose="020B0604020202020204" pitchFamily="34" charset="0"/>
                  <a:cs typeface="Arial" panose="020B0604020202020204" pitchFamily="34" charset="0"/>
                </a:rPr>
                <a:t>Filip</a:t>
              </a:r>
              <a:endParaRPr lang="sv-SE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ruta 29">
              <a:extLst>
                <a:ext uri="{FF2B5EF4-FFF2-40B4-BE49-F238E27FC236}">
                  <a16:creationId xmlns:a16="http://schemas.microsoft.com/office/drawing/2014/main" id="{AB6A3612-5662-F746-9F72-FDF3BB9FA74F}"/>
                </a:ext>
              </a:extLst>
            </p:cNvPr>
            <p:cNvSpPr txBox="1"/>
            <p:nvPr/>
          </p:nvSpPr>
          <p:spPr>
            <a:xfrm>
              <a:off x="8742164" y="704101"/>
              <a:ext cx="23202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grpSp>
        <p:nvGrpSpPr>
          <p:cNvPr id="31" name="Grupp 30">
            <a:extLst>
              <a:ext uri="{FF2B5EF4-FFF2-40B4-BE49-F238E27FC236}">
                <a16:creationId xmlns:a16="http://schemas.microsoft.com/office/drawing/2014/main" id="{7D47CD7A-BD2B-CF42-A318-49F5B0A9820F}"/>
              </a:ext>
            </a:extLst>
          </p:cNvPr>
          <p:cNvGrpSpPr/>
          <p:nvPr/>
        </p:nvGrpSpPr>
        <p:grpSpPr>
          <a:xfrm>
            <a:off x="10465842" y="2952712"/>
            <a:ext cx="482881" cy="461665"/>
            <a:chOff x="8335655" y="750269"/>
            <a:chExt cx="482881" cy="461665"/>
          </a:xfrm>
        </p:grpSpPr>
        <p:sp>
          <p:nvSpPr>
            <p:cNvPr id="32" name="textruta 31">
              <a:extLst>
                <a:ext uri="{FF2B5EF4-FFF2-40B4-BE49-F238E27FC236}">
                  <a16:creationId xmlns:a16="http://schemas.microsoft.com/office/drawing/2014/main" id="{50823D63-B754-0045-AB53-776C74CE0A3F}"/>
                </a:ext>
              </a:extLst>
            </p:cNvPr>
            <p:cNvSpPr txBox="1"/>
            <p:nvPr/>
          </p:nvSpPr>
          <p:spPr>
            <a:xfrm>
              <a:off x="8510423" y="796435"/>
              <a:ext cx="3081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33" name="textruta 32">
              <a:extLst>
                <a:ext uri="{FF2B5EF4-FFF2-40B4-BE49-F238E27FC236}">
                  <a16:creationId xmlns:a16="http://schemas.microsoft.com/office/drawing/2014/main" id="{6997D925-E3C8-5A4B-A507-9D1A0049B3F1}"/>
                </a:ext>
              </a:extLst>
            </p:cNvPr>
            <p:cNvSpPr txBox="1"/>
            <p:nvPr/>
          </p:nvSpPr>
          <p:spPr>
            <a:xfrm>
              <a:off x="8335655" y="750269"/>
              <a:ext cx="328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latin typeface="Arial" panose="020B0604020202020204" pitchFamily="34" charset="0"/>
                  <a:cs typeface="Arial" panose="020B0604020202020204" pitchFamily="34" charset="0"/>
                </a:rPr>
                <a:t>× </a:t>
              </a:r>
            </a:p>
          </p:txBody>
        </p:sp>
      </p:grpSp>
      <p:grpSp>
        <p:nvGrpSpPr>
          <p:cNvPr id="34" name="Grupp 33">
            <a:extLst>
              <a:ext uri="{FF2B5EF4-FFF2-40B4-BE49-F238E27FC236}">
                <a16:creationId xmlns:a16="http://schemas.microsoft.com/office/drawing/2014/main" id="{0C191DF0-35D0-944E-97DF-2B70879CFAFA}"/>
              </a:ext>
            </a:extLst>
          </p:cNvPr>
          <p:cNvGrpSpPr/>
          <p:nvPr/>
        </p:nvGrpSpPr>
        <p:grpSpPr>
          <a:xfrm>
            <a:off x="2076748" y="5005625"/>
            <a:ext cx="2628386" cy="461665"/>
            <a:chOff x="8434051" y="704101"/>
            <a:chExt cx="2628386" cy="461665"/>
          </a:xfrm>
        </p:grpSpPr>
        <p:sp>
          <p:nvSpPr>
            <p:cNvPr id="35" name="textruta 34">
              <a:extLst>
                <a:ext uri="{FF2B5EF4-FFF2-40B4-BE49-F238E27FC236}">
                  <a16:creationId xmlns:a16="http://schemas.microsoft.com/office/drawing/2014/main" id="{01B118B9-3B75-7941-9D4F-5E37DA9BF405}"/>
                </a:ext>
              </a:extLst>
            </p:cNvPr>
            <p:cNvSpPr txBox="1"/>
            <p:nvPr/>
          </p:nvSpPr>
          <p:spPr>
            <a:xfrm>
              <a:off x="8434051" y="765656"/>
              <a:ext cx="18465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 </a:t>
              </a:r>
              <a:r>
                <a:rPr lang="sv-SE" sz="2000" dirty="0">
                  <a:latin typeface="Arial" panose="020B0604020202020204" pitchFamily="34" charset="0"/>
                  <a:cs typeface="Arial" panose="020B0604020202020204" pitchFamily="34" charset="0"/>
                </a:rPr>
                <a:t>Stina</a:t>
              </a:r>
              <a:endParaRPr lang="sv-SE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ruta 35">
              <a:extLst>
                <a:ext uri="{FF2B5EF4-FFF2-40B4-BE49-F238E27FC236}">
                  <a16:creationId xmlns:a16="http://schemas.microsoft.com/office/drawing/2014/main" id="{EAC30F58-966D-504F-9DCA-87AA3380EFDD}"/>
                </a:ext>
              </a:extLst>
            </p:cNvPr>
            <p:cNvSpPr txBox="1"/>
            <p:nvPr/>
          </p:nvSpPr>
          <p:spPr>
            <a:xfrm>
              <a:off x="8742164" y="704101"/>
              <a:ext cx="23202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grpSp>
        <p:nvGrpSpPr>
          <p:cNvPr id="37" name="Grupp 36">
            <a:extLst>
              <a:ext uri="{FF2B5EF4-FFF2-40B4-BE49-F238E27FC236}">
                <a16:creationId xmlns:a16="http://schemas.microsoft.com/office/drawing/2014/main" id="{91A4E467-6316-B44E-BC4A-BDFE8C33E23D}"/>
              </a:ext>
            </a:extLst>
          </p:cNvPr>
          <p:cNvGrpSpPr/>
          <p:nvPr/>
        </p:nvGrpSpPr>
        <p:grpSpPr>
          <a:xfrm>
            <a:off x="9729301" y="2383463"/>
            <a:ext cx="482881" cy="461665"/>
            <a:chOff x="8335655" y="750269"/>
            <a:chExt cx="482881" cy="461665"/>
          </a:xfrm>
        </p:grpSpPr>
        <p:sp>
          <p:nvSpPr>
            <p:cNvPr id="38" name="textruta 37">
              <a:extLst>
                <a:ext uri="{FF2B5EF4-FFF2-40B4-BE49-F238E27FC236}">
                  <a16:creationId xmlns:a16="http://schemas.microsoft.com/office/drawing/2014/main" id="{DF4DCE0B-D0D0-634D-9610-F2774B0F78A3}"/>
                </a:ext>
              </a:extLst>
            </p:cNvPr>
            <p:cNvSpPr txBox="1"/>
            <p:nvPr/>
          </p:nvSpPr>
          <p:spPr>
            <a:xfrm>
              <a:off x="8510423" y="796435"/>
              <a:ext cx="3081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</a:p>
          </p:txBody>
        </p:sp>
        <p:sp>
          <p:nvSpPr>
            <p:cNvPr id="39" name="textruta 38">
              <a:extLst>
                <a:ext uri="{FF2B5EF4-FFF2-40B4-BE49-F238E27FC236}">
                  <a16:creationId xmlns:a16="http://schemas.microsoft.com/office/drawing/2014/main" id="{16D4AB74-3B74-8240-8B2C-E48F668BF2D5}"/>
                </a:ext>
              </a:extLst>
            </p:cNvPr>
            <p:cNvSpPr txBox="1"/>
            <p:nvPr/>
          </p:nvSpPr>
          <p:spPr>
            <a:xfrm>
              <a:off x="8335655" y="750269"/>
              <a:ext cx="328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latin typeface="Arial" panose="020B0604020202020204" pitchFamily="34" charset="0"/>
                  <a:cs typeface="Arial" panose="020B0604020202020204" pitchFamily="34" charset="0"/>
                </a:rPr>
                <a:t>× </a:t>
              </a:r>
            </a:p>
          </p:txBody>
        </p:sp>
      </p:grpSp>
      <p:grpSp>
        <p:nvGrpSpPr>
          <p:cNvPr id="40" name="Grupp 39">
            <a:extLst>
              <a:ext uri="{FF2B5EF4-FFF2-40B4-BE49-F238E27FC236}">
                <a16:creationId xmlns:a16="http://schemas.microsoft.com/office/drawing/2014/main" id="{9752A034-C46C-9D4F-BC65-F381154F100D}"/>
              </a:ext>
            </a:extLst>
          </p:cNvPr>
          <p:cNvGrpSpPr/>
          <p:nvPr/>
        </p:nvGrpSpPr>
        <p:grpSpPr>
          <a:xfrm>
            <a:off x="2076748" y="5618717"/>
            <a:ext cx="2628386" cy="461665"/>
            <a:chOff x="8434051" y="704101"/>
            <a:chExt cx="2628386" cy="461665"/>
          </a:xfrm>
        </p:grpSpPr>
        <p:sp>
          <p:nvSpPr>
            <p:cNvPr id="41" name="textruta 40">
              <a:extLst>
                <a:ext uri="{FF2B5EF4-FFF2-40B4-BE49-F238E27FC236}">
                  <a16:creationId xmlns:a16="http://schemas.microsoft.com/office/drawing/2014/main" id="{A79C670A-AA1C-B740-930C-9ECB7193BD93}"/>
                </a:ext>
              </a:extLst>
            </p:cNvPr>
            <p:cNvSpPr txBox="1"/>
            <p:nvPr/>
          </p:nvSpPr>
          <p:spPr>
            <a:xfrm>
              <a:off x="8434051" y="765656"/>
              <a:ext cx="18465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 </a:t>
              </a:r>
              <a:r>
                <a:rPr lang="sv-SE" sz="2000" dirty="0">
                  <a:latin typeface="Arial" panose="020B0604020202020204" pitchFamily="34" charset="0"/>
                  <a:cs typeface="Arial" panose="020B0604020202020204" pitchFamily="34" charset="0"/>
                </a:rPr>
                <a:t>Oscar</a:t>
              </a:r>
              <a:endParaRPr lang="sv-SE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extruta 41">
              <a:extLst>
                <a:ext uri="{FF2B5EF4-FFF2-40B4-BE49-F238E27FC236}">
                  <a16:creationId xmlns:a16="http://schemas.microsoft.com/office/drawing/2014/main" id="{4502205B-6167-D445-A7ED-4AD89C0F2E89}"/>
                </a:ext>
              </a:extLst>
            </p:cNvPr>
            <p:cNvSpPr txBox="1"/>
            <p:nvPr/>
          </p:nvSpPr>
          <p:spPr>
            <a:xfrm>
              <a:off x="8742164" y="704101"/>
              <a:ext cx="23202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541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729</TotalTime>
  <Words>152</Words>
  <Application>Microsoft Macintosh PowerPoint</Application>
  <PresentationFormat>Bredbild</PresentationFormat>
  <Paragraphs>73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Kristina Johnson</cp:lastModifiedBy>
  <cp:revision>38</cp:revision>
  <dcterms:created xsi:type="dcterms:W3CDTF">2019-08-04T10:07:00Z</dcterms:created>
  <dcterms:modified xsi:type="dcterms:W3CDTF">2019-08-07T17:12:47Z</dcterms:modified>
</cp:coreProperties>
</file>