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46" r:id="rId2"/>
    <p:sldId id="349" r:id="rId3"/>
    <p:sldId id="351" r:id="rId4"/>
    <p:sldId id="348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9052" autoAdjust="0"/>
  </p:normalViewPr>
  <p:slideViewPr>
    <p:cSldViewPr snapToGrid="0" snapToObjects="1">
      <p:cViewPr varScale="1">
        <p:scale>
          <a:sx n="89" d="100"/>
          <a:sy n="89" d="100"/>
        </p:scale>
        <p:origin x="176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1492281" y="605152"/>
            <a:ext cx="6159437" cy="6069431"/>
            <a:chOff x="2307612" y="-51956"/>
            <a:chExt cx="4277686" cy="6525872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2307612" y="142177"/>
              <a:ext cx="4277686" cy="6331739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206277" y="-51956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4024965" y="912929"/>
            <a:ext cx="1597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Uppskatta tid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2254397" y="1232028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1678214" y="1450758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3078197" y="1459436"/>
            <a:ext cx="648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2-3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3078197" y="1232028"/>
            <a:ext cx="4692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Helvetica" pitchFamily="2" charset="0"/>
              </a:rPr>
              <a:t>Klocka med sekundvisare eller tidtagarur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691548" y="2901879"/>
            <a:ext cx="40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A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2003837" y="2905990"/>
            <a:ext cx="584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En deltagare utses till tidtagare och startar tidtagningen. </a:t>
            </a:r>
          </a:p>
          <a:p>
            <a:r>
              <a:rPr lang="sv-SE" sz="1600" dirty="0">
                <a:latin typeface="+mn-lt"/>
              </a:rPr>
              <a:t>De andra blundar.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C9633A9-1FDF-154B-B5E4-77E1021A453B}"/>
              </a:ext>
            </a:extLst>
          </p:cNvPr>
          <p:cNvSpPr/>
          <p:nvPr/>
        </p:nvSpPr>
        <p:spPr>
          <a:xfrm>
            <a:off x="1692080" y="3990263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B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D6ADF6A-CAAA-1F40-AA6F-5396C335754D}"/>
              </a:ext>
            </a:extLst>
          </p:cNvPr>
          <p:cNvSpPr/>
          <p:nvPr/>
        </p:nvSpPr>
        <p:spPr>
          <a:xfrm>
            <a:off x="1979767" y="4005652"/>
            <a:ext cx="6245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Tidtagaren lägger tiderna på minnet. När alla har öppnat ögonen meddelar hen deltagarnas tider.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D63F317-17DD-F846-808F-3D857D8FF3C9}"/>
              </a:ext>
            </a:extLst>
          </p:cNvPr>
          <p:cNvSpPr/>
          <p:nvPr/>
        </p:nvSpPr>
        <p:spPr>
          <a:xfrm>
            <a:off x="1693210" y="465994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C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E058920-3794-9C42-B89B-E3EAEED4B557}"/>
              </a:ext>
            </a:extLst>
          </p:cNvPr>
          <p:cNvSpPr/>
          <p:nvPr/>
        </p:nvSpPr>
        <p:spPr>
          <a:xfrm>
            <a:off x="1996393" y="4676600"/>
            <a:ext cx="4443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Gör om försöket några gånger och förläng tiden med 15 sekunder för varje försök. 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5EB5429B-8615-E040-929B-C715672545FE}"/>
              </a:ext>
            </a:extLst>
          </p:cNvPr>
          <p:cNvGrpSpPr/>
          <p:nvPr/>
        </p:nvGrpSpPr>
        <p:grpSpPr>
          <a:xfrm>
            <a:off x="243418" y="55175"/>
            <a:ext cx="8900582" cy="461665"/>
            <a:chOff x="243418" y="55175"/>
            <a:chExt cx="8900582" cy="461665"/>
          </a:xfrm>
        </p:grpSpPr>
        <p:sp>
          <p:nvSpPr>
            <p:cNvPr id="21" name="Rektangel 1">
              <a:extLst>
                <a:ext uri="{FF2B5EF4-FFF2-40B4-BE49-F238E27FC236}">
                  <a16:creationId xmlns:a16="http://schemas.microsoft.com/office/drawing/2014/main" id="{D19443FA-9343-104D-8223-17FF04181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18" y="55175"/>
              <a:ext cx="89005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2400" b="1" dirty="0">
                  <a:latin typeface="+mn-lt"/>
                </a:rPr>
                <a:t>3.2		                      	   	    Räkna med tid</a:t>
              </a:r>
            </a:p>
          </p:txBody>
        </p:sp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267D91E9-9A4F-BA4D-91DF-2236C2075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809" y="90875"/>
              <a:ext cx="1161498" cy="384895"/>
            </a:xfrm>
            <a:prstGeom prst="rect">
              <a:avLst/>
            </a:prstGeom>
          </p:spPr>
        </p:pic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7B0505FD-8AE3-5546-ABF8-8CB4689F1B50}"/>
              </a:ext>
            </a:extLst>
          </p:cNvPr>
          <p:cNvSpPr/>
          <p:nvPr/>
        </p:nvSpPr>
        <p:spPr>
          <a:xfrm>
            <a:off x="2020672" y="3463335"/>
            <a:ext cx="5964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När de tror att det har gått en halv minut öppnar de ögonen igen.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366D77A-846B-2648-90FF-6B3DD6B47573}"/>
              </a:ext>
            </a:extLst>
          </p:cNvPr>
          <p:cNvSpPr/>
          <p:nvPr/>
        </p:nvSpPr>
        <p:spPr>
          <a:xfrm>
            <a:off x="1692080" y="5379901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D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FD7CC3C-8BEA-124C-8C75-C8748B921FB5}"/>
              </a:ext>
            </a:extLst>
          </p:cNvPr>
          <p:cNvSpPr/>
          <p:nvPr/>
        </p:nvSpPr>
        <p:spPr>
          <a:xfrm>
            <a:off x="2003837" y="5413250"/>
            <a:ext cx="5983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Vad är lättast att uppskatta, en kortare eller en längre </a:t>
            </a:r>
            <a:r>
              <a:rPr lang="sv-SE" sz="1600" dirty="0" err="1">
                <a:latin typeface="+mn-lt"/>
              </a:rPr>
              <a:t>tisdsperiod</a:t>
            </a:r>
            <a:r>
              <a:rPr lang="sv-SE" sz="1600" dirty="0">
                <a:latin typeface="+mn-lt"/>
              </a:rPr>
              <a:t>? 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DA42165B-C121-0B41-8DC1-5FC64358B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276" y="1820990"/>
            <a:ext cx="2347445" cy="1041914"/>
          </a:xfrm>
          <a:prstGeom prst="rect">
            <a:avLst/>
          </a:prstGeom>
        </p:spPr>
      </p:pic>
      <p:sp>
        <p:nvSpPr>
          <p:cNvPr id="42" name="Rektangel 41">
            <a:extLst>
              <a:ext uri="{FF2B5EF4-FFF2-40B4-BE49-F238E27FC236}">
                <a16:creationId xmlns:a16="http://schemas.microsoft.com/office/drawing/2014/main" id="{640CA921-274B-2F42-B4C7-09B68DC95D8F}"/>
              </a:ext>
            </a:extLst>
          </p:cNvPr>
          <p:cNvSpPr/>
          <p:nvPr/>
        </p:nvSpPr>
        <p:spPr>
          <a:xfrm>
            <a:off x="1699525" y="594052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E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81AC25B-F45B-E84C-A338-8F96DAB8C5D7}"/>
              </a:ext>
            </a:extLst>
          </p:cNvPr>
          <p:cNvSpPr/>
          <p:nvPr/>
        </p:nvSpPr>
        <p:spPr>
          <a:xfrm>
            <a:off x="2011282" y="5973873"/>
            <a:ext cx="5983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Turas om att vara tidtagare.</a:t>
            </a:r>
          </a:p>
        </p:txBody>
      </p:sp>
    </p:spTree>
    <p:extLst>
      <p:ext uri="{BB962C8B-B14F-4D97-AF65-F5344CB8AC3E}">
        <p14:creationId xmlns:p14="http://schemas.microsoft.com/office/powerpoint/2010/main" val="10508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7" grpId="0"/>
      <p:bldP spid="32" grpId="0"/>
      <p:bldP spid="33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676130" y="156815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97292DF-56AE-D94A-A7CD-96DBC56B4902}"/>
              </a:ext>
            </a:extLst>
          </p:cNvPr>
          <p:cNvGrpSpPr/>
          <p:nvPr/>
        </p:nvGrpSpPr>
        <p:grpSpPr>
          <a:xfrm>
            <a:off x="734573" y="108472"/>
            <a:ext cx="7895077" cy="1586964"/>
            <a:chOff x="734573" y="108472"/>
            <a:chExt cx="7895077" cy="1586964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BC03FD0-7BDD-3840-9B30-411533D5FFCE}"/>
                </a:ext>
              </a:extLst>
            </p:cNvPr>
            <p:cNvSpPr/>
            <p:nvPr/>
          </p:nvSpPr>
          <p:spPr>
            <a:xfrm>
              <a:off x="734573" y="864439"/>
              <a:ext cx="57656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En film på TV börjar 17.20 och slutar 19.50. Hur lång är filmen?  </a:t>
              </a:r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A6E17951-C8A4-F44F-B28C-A3A19A06A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57620" y="108472"/>
              <a:ext cx="2272030" cy="1511933"/>
            </a:xfrm>
            <a:prstGeom prst="ellipse">
              <a:avLst/>
            </a:prstGeom>
          </p:spPr>
        </p:pic>
      </p:grpSp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76BB04D0-6EB0-AD4D-BC69-5E3C2B1C3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51183"/>
              </p:ext>
            </p:extLst>
          </p:nvPr>
        </p:nvGraphicFramePr>
        <p:xfrm>
          <a:off x="1484163" y="2145179"/>
          <a:ext cx="3670412" cy="19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320">
                  <a:extLst>
                    <a:ext uri="{9D8B030D-6E8A-4147-A177-3AD203B41FA5}">
                      <a16:colId xmlns:a16="http://schemas.microsoft.com/office/drawing/2014/main" val="3684661535"/>
                    </a:ext>
                  </a:extLst>
                </a:gridCol>
                <a:gridCol w="690281">
                  <a:extLst>
                    <a:ext uri="{9D8B030D-6E8A-4147-A177-3AD203B41FA5}">
                      <a16:colId xmlns:a16="http://schemas.microsoft.com/office/drawing/2014/main" val="1714510223"/>
                    </a:ext>
                  </a:extLst>
                </a:gridCol>
                <a:gridCol w="782811">
                  <a:extLst>
                    <a:ext uri="{9D8B030D-6E8A-4147-A177-3AD203B41FA5}">
                      <a16:colId xmlns:a16="http://schemas.microsoft.com/office/drawing/2014/main" val="342773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  </a:t>
                      </a:r>
                      <a:r>
                        <a:rPr lang="sv-SE" sz="2400" dirty="0"/>
                        <a:t>h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92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27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74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1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261762"/>
                  </a:ext>
                </a:extLst>
              </a:tr>
            </a:tbl>
          </a:graphicData>
        </a:graphic>
      </p:graphicFrame>
      <p:sp>
        <p:nvSpPr>
          <p:cNvPr id="22" name="Rektangel 21">
            <a:extLst>
              <a:ext uri="{FF2B5EF4-FFF2-40B4-BE49-F238E27FC236}">
                <a16:creationId xmlns:a16="http://schemas.microsoft.com/office/drawing/2014/main" id="{D0CECCEC-13E7-1F48-924F-7513B00E3026}"/>
              </a:ext>
            </a:extLst>
          </p:cNvPr>
          <p:cNvSpPr/>
          <p:nvPr/>
        </p:nvSpPr>
        <p:spPr>
          <a:xfrm>
            <a:off x="1731382" y="2574392"/>
            <a:ext cx="2139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17.20 till 18.00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C877C42-A006-A941-B1F3-0F61997CE8DA}"/>
              </a:ext>
            </a:extLst>
          </p:cNvPr>
          <p:cNvSpPr/>
          <p:nvPr/>
        </p:nvSpPr>
        <p:spPr>
          <a:xfrm>
            <a:off x="4379452" y="2580787"/>
            <a:ext cx="71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40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FD34A93-97D1-BD48-8E32-9E667868873C}"/>
              </a:ext>
            </a:extLst>
          </p:cNvPr>
          <p:cNvSpPr/>
          <p:nvPr/>
        </p:nvSpPr>
        <p:spPr>
          <a:xfrm>
            <a:off x="1746405" y="2939072"/>
            <a:ext cx="2139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18.00 till 19.00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F494096-24E4-834D-A74C-8FAB32136EAD}"/>
              </a:ext>
            </a:extLst>
          </p:cNvPr>
          <p:cNvSpPr/>
          <p:nvPr/>
        </p:nvSpPr>
        <p:spPr>
          <a:xfrm>
            <a:off x="3859204" y="2939072"/>
            <a:ext cx="444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1 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0654A78-14BE-B346-A89C-0E2C05E5AD46}"/>
              </a:ext>
            </a:extLst>
          </p:cNvPr>
          <p:cNvSpPr/>
          <p:nvPr/>
        </p:nvSpPr>
        <p:spPr>
          <a:xfrm>
            <a:off x="1727152" y="3317342"/>
            <a:ext cx="2139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19.00 till 19.50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2784025-5486-2047-A8B0-64AB44820BA9}"/>
              </a:ext>
            </a:extLst>
          </p:cNvPr>
          <p:cNvSpPr/>
          <p:nvPr/>
        </p:nvSpPr>
        <p:spPr>
          <a:xfrm>
            <a:off x="4361261" y="3288411"/>
            <a:ext cx="71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50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ADC1DA0-06FE-8E41-835D-9A9089E47A05}"/>
              </a:ext>
            </a:extLst>
          </p:cNvPr>
          <p:cNvSpPr/>
          <p:nvPr/>
        </p:nvSpPr>
        <p:spPr>
          <a:xfrm>
            <a:off x="3885647" y="3661176"/>
            <a:ext cx="444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  <a:latin typeface="+mn-lt"/>
              </a:rPr>
              <a:t>1 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001F4AF-B25F-A048-A66E-8CB2FFD583C2}"/>
              </a:ext>
            </a:extLst>
          </p:cNvPr>
          <p:cNvSpPr/>
          <p:nvPr/>
        </p:nvSpPr>
        <p:spPr>
          <a:xfrm>
            <a:off x="4397718" y="3661176"/>
            <a:ext cx="71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  <a:latin typeface="+mn-lt"/>
              </a:rPr>
              <a:t>90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1888340" y="4379679"/>
            <a:ext cx="1333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90 min =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3073483" y="4386075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1 h 30 min 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A76F275-A9C3-C44F-87E3-287770983382}"/>
              </a:ext>
            </a:extLst>
          </p:cNvPr>
          <p:cNvSpPr/>
          <p:nvPr/>
        </p:nvSpPr>
        <p:spPr>
          <a:xfrm>
            <a:off x="1702111" y="5174650"/>
            <a:ext cx="304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1 h + 1 h 30 min =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C124CAFC-6FA6-E746-A882-105AEC12E760}"/>
              </a:ext>
            </a:extLst>
          </p:cNvPr>
          <p:cNvSpPr/>
          <p:nvPr/>
        </p:nvSpPr>
        <p:spPr>
          <a:xfrm>
            <a:off x="3976877" y="5174649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2 h 30 min 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541580" y="6136621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2348432" y="6161237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Filmen är 2 h 30 min lång.</a:t>
            </a:r>
          </a:p>
        </p:txBody>
      </p:sp>
    </p:spTree>
    <p:extLst>
      <p:ext uri="{BB962C8B-B14F-4D97-AF65-F5344CB8AC3E}">
        <p14:creationId xmlns:p14="http://schemas.microsoft.com/office/powerpoint/2010/main" val="29975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1B0BEE-956C-CC4A-8EF0-24F3AE98302C}"/>
              </a:ext>
            </a:extLst>
          </p:cNvPr>
          <p:cNvSpPr/>
          <p:nvPr/>
        </p:nvSpPr>
        <p:spPr>
          <a:xfrm>
            <a:off x="4052885" y="164310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614213AB-62E3-964A-96FC-BBCE94E838EB}"/>
              </a:ext>
            </a:extLst>
          </p:cNvPr>
          <p:cNvGrpSpPr/>
          <p:nvPr/>
        </p:nvGrpSpPr>
        <p:grpSpPr>
          <a:xfrm>
            <a:off x="622392" y="842667"/>
            <a:ext cx="8434524" cy="1200329"/>
            <a:chOff x="622392" y="842667"/>
            <a:chExt cx="8434524" cy="1200329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414492AB-4678-654F-8E94-B7E33CA5AD2B}"/>
                </a:ext>
              </a:extLst>
            </p:cNvPr>
            <p:cNvSpPr/>
            <p:nvPr/>
          </p:nvSpPr>
          <p:spPr>
            <a:xfrm>
              <a:off x="622392" y="842667"/>
              <a:ext cx="576561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Ett tåg startar från Örebro 14.30. </a:t>
              </a:r>
            </a:p>
            <a:p>
              <a:r>
                <a:rPr lang="sv-SE" sz="2400" dirty="0">
                  <a:latin typeface="+mn-lt"/>
                </a:rPr>
                <a:t>Efter 2 h 10 min kommer det fram till Stockholm. Hur mycket är klockan då?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23B76778-10DD-5941-BC4A-50298971D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16" r="14287" b="31587"/>
            <a:stretch/>
          </p:blipFill>
          <p:spPr>
            <a:xfrm>
              <a:off x="5758543" y="842667"/>
              <a:ext cx="3298373" cy="1001126"/>
            </a:xfrm>
            <a:prstGeom prst="rect">
              <a:avLst/>
            </a:prstGeom>
          </p:spPr>
        </p:pic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C4C86E07-5F8C-174E-BB0B-B890F5F7DF54}"/>
              </a:ext>
            </a:extLst>
          </p:cNvPr>
          <p:cNvSpPr/>
          <p:nvPr/>
        </p:nvSpPr>
        <p:spPr>
          <a:xfrm>
            <a:off x="1887168" y="2967335"/>
            <a:ext cx="304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14.30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 2 h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36CD3D3-7DB6-E049-AA55-80E515A6B221}"/>
              </a:ext>
            </a:extLst>
          </p:cNvPr>
          <p:cNvSpPr/>
          <p:nvPr/>
        </p:nvSpPr>
        <p:spPr>
          <a:xfrm>
            <a:off x="3753260" y="2929817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16.30 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80198-9F60-E346-99E8-88961D6137BD}"/>
              </a:ext>
            </a:extLst>
          </p:cNvPr>
          <p:cNvSpPr/>
          <p:nvPr/>
        </p:nvSpPr>
        <p:spPr>
          <a:xfrm>
            <a:off x="1325051" y="3576934"/>
            <a:ext cx="304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16.30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10 min </a:t>
            </a:r>
            <a:r>
              <a:rPr lang="sv-SE" sz="2400" dirty="0"/>
              <a:t>= 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AF6375-CB57-9F4B-8F7F-E0ACC798D163}"/>
              </a:ext>
            </a:extLst>
          </p:cNvPr>
          <p:cNvSpPr/>
          <p:nvPr/>
        </p:nvSpPr>
        <p:spPr>
          <a:xfrm>
            <a:off x="3753260" y="3576934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16.40 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C3F731F-BF19-A642-99BB-0AFF0D2071E0}"/>
              </a:ext>
            </a:extLst>
          </p:cNvPr>
          <p:cNvSpPr/>
          <p:nvPr/>
        </p:nvSpPr>
        <p:spPr>
          <a:xfrm>
            <a:off x="1665804" y="4696603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AFAF650-A683-7D44-BEED-F7F4E0E09F26}"/>
              </a:ext>
            </a:extLst>
          </p:cNvPr>
          <p:cNvSpPr/>
          <p:nvPr/>
        </p:nvSpPr>
        <p:spPr>
          <a:xfrm>
            <a:off x="2472656" y="4721219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Klockan är då 16.40</a:t>
            </a:r>
          </a:p>
        </p:txBody>
      </p:sp>
    </p:spTree>
    <p:extLst>
      <p:ext uri="{BB962C8B-B14F-4D97-AF65-F5344CB8AC3E}">
        <p14:creationId xmlns:p14="http://schemas.microsoft.com/office/powerpoint/2010/main" val="9488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608357" y="120811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1176275" y="828794"/>
            <a:ext cx="2460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Hur långt har det gått mellan klockslagen? </a:t>
            </a:r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2F1C8A11-D3E6-9647-8157-5850A681DE30}"/>
              </a:ext>
            </a:extLst>
          </p:cNvPr>
          <p:cNvGrpSpPr/>
          <p:nvPr/>
        </p:nvGrpSpPr>
        <p:grpSpPr>
          <a:xfrm>
            <a:off x="3668597" y="742562"/>
            <a:ext cx="3823151" cy="1747807"/>
            <a:chOff x="2216186" y="1304271"/>
            <a:chExt cx="3823151" cy="1747807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AB48D02-4B4B-F742-BC5A-1ED9A85B8FBD}"/>
                </a:ext>
              </a:extLst>
            </p:cNvPr>
            <p:cNvGrpSpPr/>
            <p:nvPr/>
          </p:nvGrpSpPr>
          <p:grpSpPr>
            <a:xfrm>
              <a:off x="2216186" y="1320843"/>
              <a:ext cx="2969703" cy="1731235"/>
              <a:chOff x="1090993" y="1515942"/>
              <a:chExt cx="2969703" cy="1731235"/>
            </a:xfrm>
          </p:grpSpPr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2207F8E1-916A-3E4A-BCD8-3F19A9F6940E}"/>
                  </a:ext>
                </a:extLst>
              </p:cNvPr>
              <p:cNvSpPr/>
              <p:nvPr/>
            </p:nvSpPr>
            <p:spPr>
              <a:xfrm>
                <a:off x="2296844" y="2785512"/>
                <a:ext cx="17638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latin typeface="+mn-lt"/>
                  </a:rPr>
                  <a:t>morgonen</a:t>
                </a:r>
              </a:p>
            </p:txBody>
          </p:sp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49AA236E-4990-CD4B-8790-1F8A28392E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641" t="6732" r="6100" b="5939"/>
              <a:stretch/>
            </p:blipFill>
            <p:spPr>
              <a:xfrm>
                <a:off x="1090993" y="1515942"/>
                <a:ext cx="1542100" cy="1542100"/>
              </a:xfrm>
              <a:prstGeom prst="ellipse">
                <a:avLst/>
              </a:prstGeom>
            </p:spPr>
          </p:pic>
        </p:grp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18EC291F-B798-1047-B7EA-AB18F9484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95" t="5274" r="4899" b="5165"/>
            <a:stretch/>
          </p:blipFill>
          <p:spPr>
            <a:xfrm>
              <a:off x="4489667" y="1304271"/>
              <a:ext cx="1549670" cy="1542101"/>
            </a:xfrm>
            <a:prstGeom prst="ellipse">
              <a:avLst/>
            </a:prstGeom>
          </p:spPr>
        </p:pic>
      </p:grpSp>
      <p:graphicFrame>
        <p:nvGraphicFramePr>
          <p:cNvPr id="54" name="Tabell 53">
            <a:extLst>
              <a:ext uri="{FF2B5EF4-FFF2-40B4-BE49-F238E27FC236}">
                <a16:creationId xmlns:a16="http://schemas.microsoft.com/office/drawing/2014/main" id="{38353DCC-028E-0349-B173-3C56893D6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14038"/>
              </p:ext>
            </p:extLst>
          </p:nvPr>
        </p:nvGraphicFramePr>
        <p:xfrm>
          <a:off x="2520437" y="2884453"/>
          <a:ext cx="3670412" cy="19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320">
                  <a:extLst>
                    <a:ext uri="{9D8B030D-6E8A-4147-A177-3AD203B41FA5}">
                      <a16:colId xmlns:a16="http://schemas.microsoft.com/office/drawing/2014/main" val="3684661535"/>
                    </a:ext>
                  </a:extLst>
                </a:gridCol>
                <a:gridCol w="690281">
                  <a:extLst>
                    <a:ext uri="{9D8B030D-6E8A-4147-A177-3AD203B41FA5}">
                      <a16:colId xmlns:a16="http://schemas.microsoft.com/office/drawing/2014/main" val="1714510223"/>
                    </a:ext>
                  </a:extLst>
                </a:gridCol>
                <a:gridCol w="782811">
                  <a:extLst>
                    <a:ext uri="{9D8B030D-6E8A-4147-A177-3AD203B41FA5}">
                      <a16:colId xmlns:a16="http://schemas.microsoft.com/office/drawing/2014/main" val="342773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  </a:t>
                      </a:r>
                      <a:r>
                        <a:rPr lang="sv-SE" sz="2400" dirty="0"/>
                        <a:t>h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92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27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74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1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261762"/>
                  </a:ext>
                </a:extLst>
              </a:tr>
            </a:tbl>
          </a:graphicData>
        </a:graphic>
      </p:graphicFrame>
      <p:sp>
        <p:nvSpPr>
          <p:cNvPr id="55" name="Rektangel 54">
            <a:extLst>
              <a:ext uri="{FF2B5EF4-FFF2-40B4-BE49-F238E27FC236}">
                <a16:creationId xmlns:a16="http://schemas.microsoft.com/office/drawing/2014/main" id="{8FFCB152-3E63-A341-955B-32DDC59EC2F4}"/>
              </a:ext>
            </a:extLst>
          </p:cNvPr>
          <p:cNvSpPr/>
          <p:nvPr/>
        </p:nvSpPr>
        <p:spPr>
          <a:xfrm>
            <a:off x="2767656" y="3313666"/>
            <a:ext cx="2139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05.15 till 06.00 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BF99AF6-9792-2848-8DD1-672F5F44873D}"/>
              </a:ext>
            </a:extLst>
          </p:cNvPr>
          <p:cNvSpPr/>
          <p:nvPr/>
        </p:nvSpPr>
        <p:spPr>
          <a:xfrm>
            <a:off x="5415726" y="3320061"/>
            <a:ext cx="71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45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DC58763E-6A2C-F845-B6D4-5301E47F0655}"/>
              </a:ext>
            </a:extLst>
          </p:cNvPr>
          <p:cNvSpPr/>
          <p:nvPr/>
        </p:nvSpPr>
        <p:spPr>
          <a:xfrm>
            <a:off x="2782679" y="3678346"/>
            <a:ext cx="2139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06.00 till 10.00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5EF0D0A8-C5F7-0A45-95D2-92BD2A421A98}"/>
              </a:ext>
            </a:extLst>
          </p:cNvPr>
          <p:cNvSpPr/>
          <p:nvPr/>
        </p:nvSpPr>
        <p:spPr>
          <a:xfrm>
            <a:off x="4895478" y="3678346"/>
            <a:ext cx="444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4 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EFC2D674-7386-CB4D-AD42-7216630A2E5A}"/>
              </a:ext>
            </a:extLst>
          </p:cNvPr>
          <p:cNvSpPr/>
          <p:nvPr/>
        </p:nvSpPr>
        <p:spPr>
          <a:xfrm>
            <a:off x="2763426" y="4056616"/>
            <a:ext cx="2139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10.00 till 10.40 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542B6CB3-FAD5-0F4F-8A54-1F86BF91F7DF}"/>
              </a:ext>
            </a:extLst>
          </p:cNvPr>
          <p:cNvSpPr/>
          <p:nvPr/>
        </p:nvSpPr>
        <p:spPr>
          <a:xfrm>
            <a:off x="5397535" y="4027685"/>
            <a:ext cx="71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40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7EB00427-64F2-0F4D-BA8A-2A309C373ED6}"/>
              </a:ext>
            </a:extLst>
          </p:cNvPr>
          <p:cNvSpPr/>
          <p:nvPr/>
        </p:nvSpPr>
        <p:spPr>
          <a:xfrm>
            <a:off x="4921921" y="4400450"/>
            <a:ext cx="444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  <a:latin typeface="+mn-lt"/>
              </a:rPr>
              <a:t>4 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2009C30E-30B9-DD49-AB81-37FC50D91CDF}"/>
              </a:ext>
            </a:extLst>
          </p:cNvPr>
          <p:cNvSpPr/>
          <p:nvPr/>
        </p:nvSpPr>
        <p:spPr>
          <a:xfrm>
            <a:off x="5433992" y="4400450"/>
            <a:ext cx="71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  <a:latin typeface="+mn-lt"/>
              </a:rPr>
              <a:t>85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411BF299-9BE9-B94F-A30F-366C4EBD056D}"/>
              </a:ext>
            </a:extLst>
          </p:cNvPr>
          <p:cNvSpPr/>
          <p:nvPr/>
        </p:nvSpPr>
        <p:spPr>
          <a:xfrm>
            <a:off x="3284903" y="5011604"/>
            <a:ext cx="1333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85 min = 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F862FF64-E0F9-5A4A-8B86-34BC56C858FD}"/>
              </a:ext>
            </a:extLst>
          </p:cNvPr>
          <p:cNvSpPr/>
          <p:nvPr/>
        </p:nvSpPr>
        <p:spPr>
          <a:xfrm>
            <a:off x="4470046" y="5018000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1 h 25 min  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83B5582E-0744-5A4D-8E36-F5CF01C1BCBE}"/>
              </a:ext>
            </a:extLst>
          </p:cNvPr>
          <p:cNvSpPr/>
          <p:nvPr/>
        </p:nvSpPr>
        <p:spPr>
          <a:xfrm>
            <a:off x="2782679" y="5464584"/>
            <a:ext cx="304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4 h + 1 h 25 min = 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5DF26158-3207-6F44-9EDD-10B64AB42357}"/>
              </a:ext>
            </a:extLst>
          </p:cNvPr>
          <p:cNvSpPr/>
          <p:nvPr/>
        </p:nvSpPr>
        <p:spPr>
          <a:xfrm>
            <a:off x="5057445" y="5464583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5 h 25 min  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7A84BDE9-D2E3-6A4E-9580-7EC500A54F4A}"/>
              </a:ext>
            </a:extLst>
          </p:cNvPr>
          <p:cNvSpPr/>
          <p:nvPr/>
        </p:nvSpPr>
        <p:spPr>
          <a:xfrm>
            <a:off x="1826739" y="6220057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364A196C-B5F9-DA47-89BC-B771B164358E}"/>
              </a:ext>
            </a:extLst>
          </p:cNvPr>
          <p:cNvSpPr/>
          <p:nvPr/>
        </p:nvSpPr>
        <p:spPr>
          <a:xfrm>
            <a:off x="2633591" y="6244673"/>
            <a:ext cx="5987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Det är 5 h 25 min mellan klockslagen.</a:t>
            </a:r>
          </a:p>
        </p:txBody>
      </p:sp>
    </p:spTree>
    <p:extLst>
      <p:ext uri="{BB962C8B-B14F-4D97-AF65-F5344CB8AC3E}">
        <p14:creationId xmlns:p14="http://schemas.microsoft.com/office/powerpoint/2010/main" val="9035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35785</TotalTime>
  <Words>263</Words>
  <Application>Microsoft Macintosh PowerPoint</Application>
  <PresentationFormat>Bildspel på skärmen (4:3)</PresentationFormat>
  <Paragraphs>65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Calibri</vt:lpstr>
      <vt:lpstr>Helvetica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282</cp:revision>
  <dcterms:created xsi:type="dcterms:W3CDTF">2017-04-10T07:17:33Z</dcterms:created>
  <dcterms:modified xsi:type="dcterms:W3CDTF">2019-11-18T07:54:37Z</dcterms:modified>
</cp:coreProperties>
</file>