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52" r:id="rId2"/>
    <p:sldId id="349" r:id="rId3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3" autoAdjust="0"/>
    <p:restoredTop sz="99052" autoAdjust="0"/>
  </p:normalViewPr>
  <p:slideViewPr>
    <p:cSldViewPr snapToGrid="0" snapToObjects="1">
      <p:cViewPr varScale="1">
        <p:scale>
          <a:sx n="113" d="100"/>
          <a:sy n="113" d="100"/>
        </p:scale>
        <p:origin x="10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2019-12-01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2019-12-01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2019-12-01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2019-12-01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2019-12-01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2019-12-01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2019-12-01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2019-12-01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2019-12-01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2019-12-01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2019-12-01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2019-12-01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2019-12-01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7904A658-879C-BB48-83E5-CABEC6CD92EB}"/>
              </a:ext>
            </a:extLst>
          </p:cNvPr>
          <p:cNvGrpSpPr/>
          <p:nvPr/>
        </p:nvGrpSpPr>
        <p:grpSpPr>
          <a:xfrm>
            <a:off x="243418" y="221430"/>
            <a:ext cx="8900582" cy="461665"/>
            <a:chOff x="243418" y="55175"/>
            <a:chExt cx="8900582" cy="461665"/>
          </a:xfrm>
        </p:grpSpPr>
        <p:sp>
          <p:nvSpPr>
            <p:cNvPr id="4" name="Rektangel 1">
              <a:extLst>
                <a:ext uri="{FF2B5EF4-FFF2-40B4-BE49-F238E27FC236}">
                  <a16:creationId xmlns:a16="http://schemas.microsoft.com/office/drawing/2014/main" id="{BEEFDFDB-36A9-2540-ADD8-E776DD48A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18" y="55175"/>
              <a:ext cx="89005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2400" b="1" dirty="0">
                  <a:latin typeface="+mn-lt"/>
                </a:rPr>
                <a:t>3.4		                      	     		   Tabeller</a:t>
              </a: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9245228F-4C2C-1146-B790-984CCC0CB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6809" y="90875"/>
              <a:ext cx="1161498" cy="384895"/>
            </a:xfrm>
            <a:prstGeom prst="rect">
              <a:avLst/>
            </a:prstGeom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64809CB7-929E-9041-AD69-32B2EA69C8DA}"/>
              </a:ext>
            </a:extLst>
          </p:cNvPr>
          <p:cNvSpPr/>
          <p:nvPr/>
        </p:nvSpPr>
        <p:spPr>
          <a:xfrm>
            <a:off x="3602678" y="814698"/>
            <a:ext cx="252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Olika sorters tabeller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2CFDDEA-D0A4-7741-BE6B-1842910536E3}"/>
              </a:ext>
            </a:extLst>
          </p:cNvPr>
          <p:cNvSpPr/>
          <p:nvPr/>
        </p:nvSpPr>
        <p:spPr>
          <a:xfrm>
            <a:off x="719146" y="1844875"/>
            <a:ext cx="3096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vanlig sorts </a:t>
            </a:r>
            <a:r>
              <a:rPr lang="sv-SE" sz="2000" i="1" dirty="0">
                <a:solidFill>
                  <a:srgbClr val="C00000"/>
                </a:solidFill>
              </a:rPr>
              <a:t>tabell</a:t>
            </a:r>
            <a:r>
              <a:rPr lang="sv-SE" sz="2000" i="1" dirty="0"/>
              <a:t> </a:t>
            </a:r>
            <a:r>
              <a:rPr lang="sv-SE" sz="2000" dirty="0"/>
              <a:t>i vardagen är tidtabeller. </a:t>
            </a:r>
          </a:p>
          <a:p>
            <a:endParaRPr lang="sv-SE" sz="2000" dirty="0"/>
          </a:p>
          <a:p>
            <a:r>
              <a:rPr lang="sv-SE" sz="2000" dirty="0"/>
              <a:t>De talar om när till exempel bussar eller tåg avgår och när de kommer fram. 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340CCF3-2C58-0A42-B555-35611519CA2A}"/>
              </a:ext>
            </a:extLst>
          </p:cNvPr>
          <p:cNvSpPr/>
          <p:nvPr/>
        </p:nvSpPr>
        <p:spPr>
          <a:xfrm>
            <a:off x="688428" y="5049992"/>
            <a:ext cx="3096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Andra typer av tabeller hittar man ofta i tidningar, faktaböcker och på TV. 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A957FE46-B5B0-2746-8749-1B55497901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14"/>
          <a:stretch/>
        </p:blipFill>
        <p:spPr>
          <a:xfrm>
            <a:off x="4338831" y="1684419"/>
            <a:ext cx="4315735" cy="2381183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D7D98E26-90DA-6147-8EC8-0A2250280669}"/>
              </a:ext>
            </a:extLst>
          </p:cNvPr>
          <p:cNvGrpSpPr/>
          <p:nvPr/>
        </p:nvGrpSpPr>
        <p:grpSpPr>
          <a:xfrm>
            <a:off x="4083143" y="4367233"/>
            <a:ext cx="4546822" cy="2381183"/>
            <a:chOff x="4083143" y="4367233"/>
            <a:chExt cx="4546822" cy="2381183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B7166C4D-90BD-F942-9B69-65355C9CE40A}"/>
                </a:ext>
              </a:extLst>
            </p:cNvPr>
            <p:cNvGrpSpPr/>
            <p:nvPr/>
          </p:nvGrpSpPr>
          <p:grpSpPr>
            <a:xfrm>
              <a:off x="4083143" y="5116560"/>
              <a:ext cx="1259764" cy="834310"/>
              <a:chOff x="3260478" y="5307715"/>
              <a:chExt cx="1726349" cy="940782"/>
            </a:xfrm>
          </p:grpSpPr>
          <p:pic>
            <p:nvPicPr>
              <p:cNvPr id="16" name="Bildobjekt 15">
                <a:extLst>
                  <a:ext uri="{FF2B5EF4-FFF2-40B4-BE49-F238E27FC236}">
                    <a16:creationId xmlns:a16="http://schemas.microsoft.com/office/drawing/2014/main" id="{54317010-0CB4-374E-9428-FFE239333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9831" y="5307715"/>
                <a:ext cx="1370209" cy="429762"/>
              </a:xfrm>
              <a:prstGeom prst="rect">
                <a:avLst/>
              </a:prstGeom>
            </p:spPr>
          </p:pic>
          <p:pic>
            <p:nvPicPr>
              <p:cNvPr id="17" name="Bildobjekt 16">
                <a:extLst>
                  <a:ext uri="{FF2B5EF4-FFF2-40B4-BE49-F238E27FC236}">
                    <a16:creationId xmlns:a16="http://schemas.microsoft.com/office/drawing/2014/main" id="{C54E7C88-3A5F-004B-8D2B-A69CFE4A05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9665"/>
              <a:stretch/>
            </p:blipFill>
            <p:spPr>
              <a:xfrm>
                <a:off x="3260478" y="5677296"/>
                <a:ext cx="1726349" cy="571201"/>
              </a:xfrm>
              <a:prstGeom prst="rect">
                <a:avLst/>
              </a:prstGeom>
            </p:spPr>
          </p:pic>
        </p:grp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ADFAF30F-20B0-5242-AA86-68C73293C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6956"/>
            <a:stretch/>
          </p:blipFill>
          <p:spPr>
            <a:xfrm>
              <a:off x="6098023" y="4367233"/>
              <a:ext cx="2531942" cy="238118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276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830677" y="52717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1954812" y="571248"/>
            <a:ext cx="4521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Det här är en tidtabell för en buss på sträckan Örebro–Västerås.  </a:t>
            </a:r>
          </a:p>
        </p:txBody>
      </p:sp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76BB04D0-6EB0-AD4D-BC69-5E3C2B1C3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516623"/>
              </p:ext>
            </p:extLst>
          </p:nvPr>
        </p:nvGraphicFramePr>
        <p:xfrm>
          <a:off x="2494342" y="3456703"/>
          <a:ext cx="3670412" cy="1569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320">
                  <a:extLst>
                    <a:ext uri="{9D8B030D-6E8A-4147-A177-3AD203B41FA5}">
                      <a16:colId xmlns:a16="http://schemas.microsoft.com/office/drawing/2014/main" val="3684661535"/>
                    </a:ext>
                  </a:extLst>
                </a:gridCol>
                <a:gridCol w="690281">
                  <a:extLst>
                    <a:ext uri="{9D8B030D-6E8A-4147-A177-3AD203B41FA5}">
                      <a16:colId xmlns:a16="http://schemas.microsoft.com/office/drawing/2014/main" val="1714510223"/>
                    </a:ext>
                  </a:extLst>
                </a:gridCol>
                <a:gridCol w="782811">
                  <a:extLst>
                    <a:ext uri="{9D8B030D-6E8A-4147-A177-3AD203B41FA5}">
                      <a16:colId xmlns:a16="http://schemas.microsoft.com/office/drawing/2014/main" val="342773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  </a:t>
                      </a:r>
                      <a:r>
                        <a:rPr lang="sv-SE" sz="2400" dirty="0"/>
                        <a:t>h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922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278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74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818898"/>
                  </a:ext>
                </a:extLst>
              </a:tr>
            </a:tbl>
          </a:graphicData>
        </a:graphic>
      </p:graphicFrame>
      <p:sp>
        <p:nvSpPr>
          <p:cNvPr id="22" name="Rektangel 21">
            <a:extLst>
              <a:ext uri="{FF2B5EF4-FFF2-40B4-BE49-F238E27FC236}">
                <a16:creationId xmlns:a16="http://schemas.microsoft.com/office/drawing/2014/main" id="{D0CECCEC-13E7-1F48-924F-7513B00E3026}"/>
              </a:ext>
            </a:extLst>
          </p:cNvPr>
          <p:cNvSpPr/>
          <p:nvPr/>
        </p:nvSpPr>
        <p:spPr>
          <a:xfrm>
            <a:off x="2741561" y="3885916"/>
            <a:ext cx="2139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15.15 till 16.00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C877C42-A006-A941-B1F3-0F61997CE8DA}"/>
              </a:ext>
            </a:extLst>
          </p:cNvPr>
          <p:cNvSpPr/>
          <p:nvPr/>
        </p:nvSpPr>
        <p:spPr>
          <a:xfrm>
            <a:off x="5461122" y="3868418"/>
            <a:ext cx="711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45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FD34A93-97D1-BD48-8E32-9E667868873C}"/>
              </a:ext>
            </a:extLst>
          </p:cNvPr>
          <p:cNvSpPr/>
          <p:nvPr/>
        </p:nvSpPr>
        <p:spPr>
          <a:xfrm>
            <a:off x="2756584" y="4250596"/>
            <a:ext cx="2139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16.00 till 16.55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F494096-24E4-834D-A74C-8FAB32136EAD}"/>
              </a:ext>
            </a:extLst>
          </p:cNvPr>
          <p:cNvSpPr/>
          <p:nvPr/>
        </p:nvSpPr>
        <p:spPr>
          <a:xfrm>
            <a:off x="5482901" y="4222815"/>
            <a:ext cx="539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55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6001F4AF-B25F-A048-A66E-8CB2FFD583C2}"/>
              </a:ext>
            </a:extLst>
          </p:cNvPr>
          <p:cNvSpPr/>
          <p:nvPr/>
        </p:nvSpPr>
        <p:spPr>
          <a:xfrm>
            <a:off x="5375525" y="4631724"/>
            <a:ext cx="711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  <a:latin typeface="+mn-lt"/>
              </a:rPr>
              <a:t>100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52F3857-8B53-0D46-B689-7EB2DE1A196E}"/>
              </a:ext>
            </a:extLst>
          </p:cNvPr>
          <p:cNvSpPr/>
          <p:nvPr/>
        </p:nvSpPr>
        <p:spPr>
          <a:xfrm>
            <a:off x="1799054" y="2668030"/>
            <a:ext cx="2530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16.05–16.35: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59EE987-5909-924B-9E80-777D550ADCCD}"/>
              </a:ext>
            </a:extLst>
          </p:cNvPr>
          <p:cNvSpPr/>
          <p:nvPr/>
        </p:nvSpPr>
        <p:spPr>
          <a:xfrm>
            <a:off x="4113202" y="2668029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30 min 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EA76F275-A9C3-C44F-87E3-287770983382}"/>
              </a:ext>
            </a:extLst>
          </p:cNvPr>
          <p:cNvSpPr/>
          <p:nvPr/>
        </p:nvSpPr>
        <p:spPr>
          <a:xfrm>
            <a:off x="1799054" y="3424251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635703C-FF2A-0842-BB00-EDDE37075EDF}"/>
              </a:ext>
            </a:extLst>
          </p:cNvPr>
          <p:cNvSpPr/>
          <p:nvPr/>
        </p:nvSpPr>
        <p:spPr>
          <a:xfrm>
            <a:off x="2034881" y="6012961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D7E6B01-0B5B-D349-AD31-4855F40D12DE}"/>
              </a:ext>
            </a:extLst>
          </p:cNvPr>
          <p:cNvSpPr/>
          <p:nvPr/>
        </p:nvSpPr>
        <p:spPr>
          <a:xfrm>
            <a:off x="2841733" y="6037577"/>
            <a:ext cx="419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Det tar 30 min.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2C05BC2-9123-D64F-9B9E-924F1DE2C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339" y="149766"/>
            <a:ext cx="2298853" cy="1673959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16C371DD-2D51-CE42-845F-C7EA4E3C88BA}"/>
              </a:ext>
            </a:extLst>
          </p:cNvPr>
          <p:cNvSpPr/>
          <p:nvPr/>
        </p:nvSpPr>
        <p:spPr>
          <a:xfrm>
            <a:off x="665322" y="1476400"/>
            <a:ext cx="6342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Hur lång tid tar det från Arboga till Köping? 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B0A36B-E51D-7A41-BDFF-18976D648632}"/>
              </a:ext>
            </a:extLst>
          </p:cNvPr>
          <p:cNvSpPr/>
          <p:nvPr/>
        </p:nvSpPr>
        <p:spPr>
          <a:xfrm>
            <a:off x="646259" y="1911294"/>
            <a:ext cx="8269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Hur lång tid tar det från Örebro till Västerås?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D651B0F-40AF-6D4B-AB76-BF2F98A15190}"/>
              </a:ext>
            </a:extLst>
          </p:cNvPr>
          <p:cNvSpPr/>
          <p:nvPr/>
        </p:nvSpPr>
        <p:spPr>
          <a:xfrm>
            <a:off x="2563933" y="5309672"/>
            <a:ext cx="2530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100 min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3122891-71E2-CB4B-8E7E-7EA9D1086D64}"/>
              </a:ext>
            </a:extLst>
          </p:cNvPr>
          <p:cNvSpPr/>
          <p:nvPr/>
        </p:nvSpPr>
        <p:spPr>
          <a:xfrm>
            <a:off x="4113201" y="5326764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1h 40 min 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DA42498-BB75-B74C-A31E-7AF723C7B52F}"/>
              </a:ext>
            </a:extLst>
          </p:cNvPr>
          <p:cNvSpPr/>
          <p:nvPr/>
        </p:nvSpPr>
        <p:spPr>
          <a:xfrm>
            <a:off x="2834871" y="6457128"/>
            <a:ext cx="419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Det tar 1h 40 min.</a:t>
            </a:r>
          </a:p>
        </p:txBody>
      </p:sp>
    </p:spTree>
    <p:extLst>
      <p:ext uri="{BB962C8B-B14F-4D97-AF65-F5344CB8AC3E}">
        <p14:creationId xmlns:p14="http://schemas.microsoft.com/office/powerpoint/2010/main" val="36723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23" grpId="0"/>
      <p:bldP spid="24" grpId="0"/>
      <p:bldP spid="26" grpId="0"/>
      <p:bldP spid="31" grpId="0"/>
      <p:bldP spid="32" grpId="0"/>
      <p:bldP spid="33" grpId="0"/>
      <p:bldP spid="34" grpId="0"/>
      <p:bldP spid="36" grpId="0"/>
      <p:bldP spid="37" grpId="0"/>
      <p:bldP spid="25" grpId="0"/>
      <p:bldP spid="29" grpId="0"/>
      <p:bldP spid="38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36765</TotalTime>
  <Words>136</Words>
  <Application>Microsoft Macintosh PowerPoint</Application>
  <PresentationFormat>Bildspel på skärmen (4:3)</PresentationFormat>
  <Paragraphs>25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Bradley Hand</vt:lpstr>
      <vt:lpstr>Calibri</vt:lpstr>
      <vt:lpstr>Office-tema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297</cp:revision>
  <dcterms:created xsi:type="dcterms:W3CDTF">2017-04-10T07:17:33Z</dcterms:created>
  <dcterms:modified xsi:type="dcterms:W3CDTF">2019-12-01T15:38:18Z</dcterms:modified>
</cp:coreProperties>
</file>