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60" r:id="rId4"/>
    <p:sldId id="261" r:id="rId5"/>
    <p:sldId id="272" r:id="rId6"/>
    <p:sldId id="259" r:id="rId7"/>
    <p:sldId id="262" r:id="rId8"/>
    <p:sldId id="275" r:id="rId9"/>
    <p:sldId id="273" r:id="rId10"/>
    <p:sldId id="270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98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62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9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701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82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0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259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88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153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6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19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03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02399" y="847288"/>
            <a:ext cx="4987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Hur många rutor är det i figur 8?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CEAFF2FC-93AE-4237-AF1F-7E8EF767FBA6}"/>
              </a:ext>
            </a:extLst>
          </p:cNvPr>
          <p:cNvSpPr/>
          <p:nvPr/>
        </p:nvSpPr>
        <p:spPr>
          <a:xfrm>
            <a:off x="2443942" y="4854634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F643CC5D-7BBB-4E44-927D-5C57AE65A8F9}"/>
              </a:ext>
            </a:extLst>
          </p:cNvPr>
          <p:cNvSpPr txBox="1"/>
          <p:nvPr/>
        </p:nvSpPr>
        <p:spPr>
          <a:xfrm>
            <a:off x="2310938" y="5503025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1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9EE3B079-7C0F-4DE6-B4EE-80528E2D65FE}"/>
              </a:ext>
            </a:extLst>
          </p:cNvPr>
          <p:cNvSpPr txBox="1"/>
          <p:nvPr/>
        </p:nvSpPr>
        <p:spPr>
          <a:xfrm>
            <a:off x="4682632" y="5503025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2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BA9C707B-0949-4C07-A58F-C0C2123462E4}"/>
              </a:ext>
            </a:extLst>
          </p:cNvPr>
          <p:cNvSpPr txBox="1"/>
          <p:nvPr/>
        </p:nvSpPr>
        <p:spPr>
          <a:xfrm>
            <a:off x="7786256" y="5503025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3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D9D6041-DA82-4DE2-8BCE-CEFA9339ECF6}"/>
              </a:ext>
            </a:extLst>
          </p:cNvPr>
          <p:cNvSpPr/>
          <p:nvPr/>
        </p:nvSpPr>
        <p:spPr>
          <a:xfrm>
            <a:off x="4824153" y="4355870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1C0834B9-94FF-4A19-8000-CDF5F7F250D9}"/>
              </a:ext>
            </a:extLst>
          </p:cNvPr>
          <p:cNvSpPr/>
          <p:nvPr/>
        </p:nvSpPr>
        <p:spPr>
          <a:xfrm>
            <a:off x="4824153" y="4854634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9E24C709-98CA-4058-A4E9-55DFFBB674F3}"/>
              </a:ext>
            </a:extLst>
          </p:cNvPr>
          <p:cNvSpPr/>
          <p:nvPr/>
        </p:nvSpPr>
        <p:spPr>
          <a:xfrm>
            <a:off x="4325390" y="4355870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B48E516-41A3-4670-8CC8-EA0F8EFE1197}"/>
              </a:ext>
            </a:extLst>
          </p:cNvPr>
          <p:cNvSpPr/>
          <p:nvPr/>
        </p:nvSpPr>
        <p:spPr>
          <a:xfrm>
            <a:off x="5322917" y="4355870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F89DE0F-26F7-4E91-823F-8CAFF42EBF34}"/>
              </a:ext>
            </a:extLst>
          </p:cNvPr>
          <p:cNvSpPr/>
          <p:nvPr/>
        </p:nvSpPr>
        <p:spPr>
          <a:xfrm>
            <a:off x="4824153" y="3857106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138E2784-288A-40E1-B6E2-451B1F2684E2}"/>
              </a:ext>
            </a:extLst>
          </p:cNvPr>
          <p:cNvSpPr/>
          <p:nvPr/>
        </p:nvSpPr>
        <p:spPr>
          <a:xfrm>
            <a:off x="7869383" y="3701401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007BA329-D469-43E2-BE22-6C71F5F6C807}"/>
              </a:ext>
            </a:extLst>
          </p:cNvPr>
          <p:cNvSpPr/>
          <p:nvPr/>
        </p:nvSpPr>
        <p:spPr>
          <a:xfrm>
            <a:off x="7869383" y="4200165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F99D29E1-0646-45F0-A6BC-A16118532A22}"/>
              </a:ext>
            </a:extLst>
          </p:cNvPr>
          <p:cNvSpPr/>
          <p:nvPr/>
        </p:nvSpPr>
        <p:spPr>
          <a:xfrm>
            <a:off x="7869383" y="4698929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D1AEA4EC-7B54-4DEB-BAEA-6245568A9BEA}"/>
              </a:ext>
            </a:extLst>
          </p:cNvPr>
          <p:cNvSpPr/>
          <p:nvPr/>
        </p:nvSpPr>
        <p:spPr>
          <a:xfrm>
            <a:off x="7869383" y="3224537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FD243485-AA67-42DE-A2B7-6650A3F1A574}"/>
              </a:ext>
            </a:extLst>
          </p:cNvPr>
          <p:cNvSpPr/>
          <p:nvPr/>
        </p:nvSpPr>
        <p:spPr>
          <a:xfrm>
            <a:off x="7869383" y="2725773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F9DFFC47-BF79-4B53-8018-99F915D62F91}"/>
              </a:ext>
            </a:extLst>
          </p:cNvPr>
          <p:cNvSpPr/>
          <p:nvPr/>
        </p:nvSpPr>
        <p:spPr>
          <a:xfrm>
            <a:off x="7367849" y="3709358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3CDB83EE-C0AD-47E7-991E-1373B330DC1C}"/>
              </a:ext>
            </a:extLst>
          </p:cNvPr>
          <p:cNvSpPr/>
          <p:nvPr/>
        </p:nvSpPr>
        <p:spPr>
          <a:xfrm>
            <a:off x="6866315" y="3710782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D3727F53-CADE-4B05-82AD-301DA1EB70B6}"/>
              </a:ext>
            </a:extLst>
          </p:cNvPr>
          <p:cNvSpPr/>
          <p:nvPr/>
        </p:nvSpPr>
        <p:spPr>
          <a:xfrm>
            <a:off x="8368147" y="3712351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2E6AB275-2D73-466B-B317-B0E2C28589AB}"/>
              </a:ext>
            </a:extLst>
          </p:cNvPr>
          <p:cNvSpPr/>
          <p:nvPr/>
        </p:nvSpPr>
        <p:spPr>
          <a:xfrm>
            <a:off x="8866911" y="3712351"/>
            <a:ext cx="498764" cy="498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16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36468" y="1874728"/>
            <a:ext cx="91190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Ulrika och Anders har ätit lunch på Gretas Gröna.</a:t>
            </a:r>
          </a:p>
          <a:p>
            <a:r>
              <a:rPr lang="sv-SE" sz="2800" dirty="0"/>
              <a:t>Ulrika betalade 89 kr kontant och Anders 165 kr med sitt kort.</a:t>
            </a:r>
          </a:p>
          <a:p>
            <a:endParaRPr lang="sv-SE" sz="2800" dirty="0"/>
          </a:p>
          <a:p>
            <a:r>
              <a:rPr lang="sv-SE" sz="2800" dirty="0"/>
              <a:t>Hur mycket är Ulrika skyldig Anders om de ska betala lika mycket var?</a:t>
            </a:r>
          </a:p>
        </p:txBody>
      </p:sp>
    </p:spTree>
    <p:extLst>
      <p:ext uri="{BB962C8B-B14F-4D97-AF65-F5344CB8AC3E}">
        <p14:creationId xmlns:p14="http://schemas.microsoft.com/office/powerpoint/2010/main" val="108828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94706" y="1242961"/>
            <a:ext cx="96025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Hur kan man flytta på tre tändstickor så att det blir tre kvadrater?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3264DA87-B651-4A79-8368-7F7129B4AE04}"/>
              </a:ext>
            </a:extLst>
          </p:cNvPr>
          <p:cNvCxnSpPr/>
          <p:nvPr/>
        </p:nvCxnSpPr>
        <p:spPr>
          <a:xfrm>
            <a:off x="4771506" y="5392191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C6A91F1D-57CC-4675-B8AB-43C19A9DB0AD}"/>
              </a:ext>
            </a:extLst>
          </p:cNvPr>
          <p:cNvCxnSpPr/>
          <p:nvPr/>
        </p:nvCxnSpPr>
        <p:spPr>
          <a:xfrm>
            <a:off x="5674820" y="3387436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6D6787FD-1945-4AE8-AA3B-CE30E9E73020}"/>
              </a:ext>
            </a:extLst>
          </p:cNvPr>
          <p:cNvCxnSpPr/>
          <p:nvPr/>
        </p:nvCxnSpPr>
        <p:spPr>
          <a:xfrm>
            <a:off x="5696988" y="4358638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3ECFE5E6-3114-4498-B63B-FF9E3F9AACF4}"/>
              </a:ext>
            </a:extLst>
          </p:cNvPr>
          <p:cNvCxnSpPr/>
          <p:nvPr/>
        </p:nvCxnSpPr>
        <p:spPr>
          <a:xfrm>
            <a:off x="4771506" y="3387436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A073F201-795B-4FBE-BDAD-722A32BBFC3A}"/>
              </a:ext>
            </a:extLst>
          </p:cNvPr>
          <p:cNvCxnSpPr>
            <a:cxnSpLocks/>
          </p:cNvCxnSpPr>
          <p:nvPr/>
        </p:nvCxnSpPr>
        <p:spPr>
          <a:xfrm flipV="1">
            <a:off x="5602780" y="4508265"/>
            <a:ext cx="0" cy="82019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2F5B6F3E-2B98-43EA-B29F-4A80EFA581F6}"/>
              </a:ext>
            </a:extLst>
          </p:cNvPr>
          <p:cNvCxnSpPr/>
          <p:nvPr/>
        </p:nvCxnSpPr>
        <p:spPr>
          <a:xfrm>
            <a:off x="4746568" y="4358638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D1FC3949-4015-4609-AB7B-0F05D1BDA895}"/>
              </a:ext>
            </a:extLst>
          </p:cNvPr>
          <p:cNvCxnSpPr/>
          <p:nvPr/>
        </p:nvCxnSpPr>
        <p:spPr>
          <a:xfrm>
            <a:off x="5696988" y="5370025"/>
            <a:ext cx="7980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59F59E54-0FD6-4D56-9763-09C3BEBAB841}"/>
              </a:ext>
            </a:extLst>
          </p:cNvPr>
          <p:cNvCxnSpPr>
            <a:cxnSpLocks/>
          </p:cNvCxnSpPr>
          <p:nvPr/>
        </p:nvCxnSpPr>
        <p:spPr>
          <a:xfrm flipV="1">
            <a:off x="4746568" y="4508265"/>
            <a:ext cx="0" cy="82019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D1E5392C-F4D0-4BA7-8819-E493068D6ECD}"/>
              </a:ext>
            </a:extLst>
          </p:cNvPr>
          <p:cNvCxnSpPr>
            <a:cxnSpLocks/>
          </p:cNvCxnSpPr>
          <p:nvPr/>
        </p:nvCxnSpPr>
        <p:spPr>
          <a:xfrm flipV="1">
            <a:off x="4746568" y="3429000"/>
            <a:ext cx="0" cy="82019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E5317C4C-A444-4612-B1E1-F5807E86D5C9}"/>
              </a:ext>
            </a:extLst>
          </p:cNvPr>
          <p:cNvCxnSpPr>
            <a:cxnSpLocks/>
          </p:cNvCxnSpPr>
          <p:nvPr/>
        </p:nvCxnSpPr>
        <p:spPr>
          <a:xfrm flipV="1">
            <a:off x="6495010" y="4497182"/>
            <a:ext cx="0" cy="82019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4D61A820-42FB-4FC8-807F-21ACF1D39107}"/>
              </a:ext>
            </a:extLst>
          </p:cNvPr>
          <p:cNvCxnSpPr>
            <a:cxnSpLocks/>
          </p:cNvCxnSpPr>
          <p:nvPr/>
        </p:nvCxnSpPr>
        <p:spPr>
          <a:xfrm flipV="1">
            <a:off x="5624947" y="3429000"/>
            <a:ext cx="0" cy="82019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94ECB408-B4EF-4965-B0FE-309E08A7EDD0}"/>
              </a:ext>
            </a:extLst>
          </p:cNvPr>
          <p:cNvCxnSpPr>
            <a:cxnSpLocks/>
          </p:cNvCxnSpPr>
          <p:nvPr/>
        </p:nvCxnSpPr>
        <p:spPr>
          <a:xfrm flipV="1">
            <a:off x="6495010" y="3429000"/>
            <a:ext cx="0" cy="82019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0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5309" y="1228397"/>
            <a:ext cx="48213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Välj metod:</a:t>
            </a:r>
          </a:p>
          <a:p>
            <a:endParaRPr lang="sv-SE" sz="4000" b="1" dirty="0"/>
          </a:p>
          <a:p>
            <a:pPr marL="571500" indent="-571500">
              <a:buFontTx/>
              <a:buChar char="-"/>
            </a:pPr>
            <a:r>
              <a:rPr lang="sv-SE" sz="4000" b="1" dirty="0"/>
              <a:t>GISSA OCH PRÖVA</a:t>
            </a:r>
          </a:p>
          <a:p>
            <a:pPr marL="571500" indent="-571500">
              <a:buFontTx/>
              <a:buChar char="-"/>
            </a:pPr>
            <a:endParaRPr lang="sv-SE" sz="4000" b="1" dirty="0"/>
          </a:p>
          <a:p>
            <a:pPr marL="571500" indent="-571500">
              <a:buFontTx/>
              <a:buChar char="-"/>
            </a:pPr>
            <a:r>
              <a:rPr lang="sv-SE" sz="4000" b="1" dirty="0"/>
              <a:t>RITA EN BILD</a:t>
            </a:r>
          </a:p>
          <a:p>
            <a:pPr marL="571500" indent="-571500">
              <a:buFontTx/>
              <a:buChar char="-"/>
            </a:pPr>
            <a:endParaRPr lang="sv-SE" sz="4000" b="1" dirty="0"/>
          </a:p>
          <a:p>
            <a:pPr marL="571500" indent="-571500">
              <a:buFontTx/>
              <a:buChar char="-"/>
            </a:pPr>
            <a:r>
              <a:rPr lang="sv-SE" sz="4000" b="1" dirty="0"/>
              <a:t>HITTA MÖNSTER</a:t>
            </a:r>
          </a:p>
        </p:txBody>
      </p:sp>
    </p:spTree>
    <p:extLst>
      <p:ext uri="{BB962C8B-B14F-4D97-AF65-F5344CB8AC3E}">
        <p14:creationId xmlns:p14="http://schemas.microsoft.com/office/powerpoint/2010/main" val="28515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71305" y="2090172"/>
            <a:ext cx="58493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Maja sågar av en planka på fem ställen.</a:t>
            </a:r>
          </a:p>
          <a:p>
            <a:r>
              <a:rPr lang="sv-SE" sz="2800" dirty="0"/>
              <a:t>Varje bit är 12 cm lång. </a:t>
            </a:r>
          </a:p>
          <a:p>
            <a:endParaRPr lang="sv-SE" sz="2800" dirty="0"/>
          </a:p>
          <a:p>
            <a:r>
              <a:rPr lang="sv-SE" sz="2800" dirty="0"/>
              <a:t>Hur lång var plankan från början?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6519" y="938111"/>
            <a:ext cx="5878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När </a:t>
            </a:r>
            <a:r>
              <a:rPr lang="sv-SE" sz="2800" dirty="0" err="1"/>
              <a:t>Fahrat</a:t>
            </a:r>
            <a:r>
              <a:rPr lang="sv-SE" sz="2800" dirty="0"/>
              <a:t> ska in på disko är det kö.</a:t>
            </a:r>
          </a:p>
          <a:p>
            <a:r>
              <a:rPr lang="sv-SE" sz="2800" dirty="0"/>
              <a:t>Han står som nummer 13 bakifrån</a:t>
            </a:r>
          </a:p>
          <a:p>
            <a:r>
              <a:rPr lang="sv-SE" sz="2800" dirty="0"/>
              <a:t>och som nummer 9 framifrån.</a:t>
            </a:r>
          </a:p>
          <a:p>
            <a:endParaRPr lang="sv-SE" sz="2800" dirty="0"/>
          </a:p>
          <a:p>
            <a:r>
              <a:rPr lang="sv-SE" sz="2800" dirty="0"/>
              <a:t>Hur många står det sammanlagt i kön?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71272F8-0D7D-44A0-8133-B670458C6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364893" y="617391"/>
            <a:ext cx="1462213" cy="89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81447" y="1874728"/>
            <a:ext cx="84291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Familjen Holm skulle hälsa på sina släktingar i Värmland.</a:t>
            </a:r>
          </a:p>
          <a:p>
            <a:r>
              <a:rPr lang="sv-SE" sz="2800" dirty="0"/>
              <a:t>Resvägen var 360 km.</a:t>
            </a:r>
          </a:p>
          <a:p>
            <a:r>
              <a:rPr lang="sv-SE" sz="2800" dirty="0"/>
              <a:t>De bestämde sig för att åka 9 mil mellan varje paus.</a:t>
            </a:r>
          </a:p>
          <a:p>
            <a:endParaRPr lang="sv-SE" sz="2800" dirty="0"/>
          </a:p>
          <a:p>
            <a:r>
              <a:rPr lang="sv-SE" sz="2800" dirty="0"/>
              <a:t>Hur många gånger tog familjen en paus under resan?</a:t>
            </a:r>
          </a:p>
        </p:txBody>
      </p:sp>
    </p:spTree>
    <p:extLst>
      <p:ext uri="{BB962C8B-B14F-4D97-AF65-F5344CB8AC3E}">
        <p14:creationId xmlns:p14="http://schemas.microsoft.com/office/powerpoint/2010/main" val="22873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58203" y="2305615"/>
            <a:ext cx="38755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Vilket tal saknas?</a:t>
            </a:r>
          </a:p>
          <a:p>
            <a:endParaRPr lang="sv-SE" sz="2800" dirty="0"/>
          </a:p>
          <a:p>
            <a:r>
              <a:rPr lang="sv-SE" sz="2800" dirty="0"/>
              <a:t>2     9     16     ?     30     37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22665" y="1874728"/>
            <a:ext cx="69466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Jimmy köpte en tidning och en läsk.</a:t>
            </a:r>
          </a:p>
          <a:p>
            <a:r>
              <a:rPr lang="sv-SE" sz="2800" dirty="0"/>
              <a:t>Sammanlagt kostade det 38 kr.</a:t>
            </a:r>
          </a:p>
          <a:p>
            <a:r>
              <a:rPr lang="sv-SE" sz="2800" dirty="0"/>
              <a:t>Tidningen var 10 kr dyrare än läsken.</a:t>
            </a:r>
          </a:p>
          <a:p>
            <a:pPr marL="457200" indent="-457200">
              <a:buFontTx/>
              <a:buChar char="-"/>
            </a:pPr>
            <a:endParaRPr lang="sv-SE" sz="2800" dirty="0"/>
          </a:p>
          <a:p>
            <a:r>
              <a:rPr lang="sv-SE" sz="2800" dirty="0"/>
              <a:t>Vad kostade tidningen och vad kostade läsken?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5890" y="1012954"/>
            <a:ext cx="798021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Fyra gråsparvar sitter på ett staket.</a:t>
            </a:r>
          </a:p>
          <a:p>
            <a:r>
              <a:rPr lang="sv-SE" sz="2800" dirty="0"/>
              <a:t>Vi kallar dem A, B, C och D.</a:t>
            </a:r>
          </a:p>
          <a:p>
            <a:endParaRPr lang="sv-SE" sz="2800" dirty="0"/>
          </a:p>
          <a:p>
            <a:r>
              <a:rPr lang="sv-SE" sz="2800" dirty="0"/>
              <a:t>A sitter mitt emellan B och C.</a:t>
            </a:r>
          </a:p>
          <a:p>
            <a:r>
              <a:rPr lang="sv-SE" sz="2800" dirty="0"/>
              <a:t>Avståndet mellan A och B är lika stort som avståndet mellan C och D.</a:t>
            </a:r>
          </a:p>
          <a:p>
            <a:r>
              <a:rPr lang="sv-SE" sz="2800" dirty="0"/>
              <a:t>A sitter 4 m från D.</a:t>
            </a:r>
          </a:p>
          <a:p>
            <a:pPr marL="457200" indent="-457200">
              <a:buFontTx/>
              <a:buChar char="-"/>
            </a:pPr>
            <a:endParaRPr lang="sv-SE" sz="2800" dirty="0"/>
          </a:p>
          <a:p>
            <a:r>
              <a:rPr lang="sv-SE" sz="2800" dirty="0"/>
              <a:t>Hur långt från D sitter B?</a:t>
            </a:r>
          </a:p>
        </p:txBody>
      </p:sp>
    </p:spTree>
    <p:extLst>
      <p:ext uri="{BB962C8B-B14F-4D97-AF65-F5344CB8AC3E}">
        <p14:creationId xmlns:p14="http://schemas.microsoft.com/office/powerpoint/2010/main" val="364117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75956" y="1443841"/>
            <a:ext cx="62400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Elvira åkte hiss i ett höghus.</a:t>
            </a:r>
          </a:p>
          <a:p>
            <a:r>
              <a:rPr lang="sv-SE" sz="2800" dirty="0"/>
              <a:t>Först åkte hon 7 våningar uppåt, </a:t>
            </a:r>
          </a:p>
          <a:p>
            <a:r>
              <a:rPr lang="sv-SE" sz="2800" dirty="0"/>
              <a:t>sedan 10 våningar nedåt </a:t>
            </a:r>
          </a:p>
          <a:p>
            <a:r>
              <a:rPr lang="sv-SE" sz="2800" dirty="0"/>
              <a:t>och till slut 12 våningar uppåt.</a:t>
            </a:r>
          </a:p>
          <a:p>
            <a:r>
              <a:rPr lang="sv-SE" sz="2800" dirty="0"/>
              <a:t>Då hade Elvira kommit upp till våning 18.</a:t>
            </a:r>
          </a:p>
          <a:p>
            <a:endParaRPr lang="sv-SE" sz="2800" dirty="0"/>
          </a:p>
          <a:p>
            <a:r>
              <a:rPr lang="sv-SE" sz="2800" dirty="0"/>
              <a:t>På vilken våning startade Elvira?</a:t>
            </a:r>
          </a:p>
        </p:txBody>
      </p:sp>
    </p:spTree>
    <p:extLst>
      <p:ext uri="{BB962C8B-B14F-4D97-AF65-F5344CB8AC3E}">
        <p14:creationId xmlns:p14="http://schemas.microsoft.com/office/powerpoint/2010/main" val="66077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537</TotalTime>
  <Words>325</Words>
  <Application>Microsoft Office PowerPoint</Application>
  <PresentationFormat>Bredbild</PresentationFormat>
  <Paragraphs>74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57</cp:revision>
  <dcterms:created xsi:type="dcterms:W3CDTF">2019-08-04T10:07:00Z</dcterms:created>
  <dcterms:modified xsi:type="dcterms:W3CDTF">2019-08-06T11:06:05Z</dcterms:modified>
</cp:coreProperties>
</file>