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6" r:id="rId5"/>
    <p:sldId id="277" r:id="rId6"/>
    <p:sldId id="279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62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0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86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76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9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5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8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70844" y="3075057"/>
            <a:ext cx="465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OMKRETS OCH AREA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476D979-19E8-4D96-A6D7-8A1BAE216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842" y="2266114"/>
            <a:ext cx="5817418" cy="384217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54626" y="860652"/>
            <a:ext cx="88827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Tänk dig att du har ett snöre som är 20 cm långt.</a:t>
            </a:r>
          </a:p>
          <a:p>
            <a:r>
              <a:rPr lang="sv-SE" sz="2800" dirty="0"/>
              <a:t>Med det ska du bilda rektanglar på det sätt som bilden visar.</a:t>
            </a:r>
          </a:p>
          <a:p>
            <a:r>
              <a:rPr lang="sv-SE" sz="2800" dirty="0"/>
              <a:t>Sidorna ska vara ett helt antal centimeter.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80903" y="404797"/>
            <a:ext cx="8112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1</a:t>
            </a:r>
          </a:p>
          <a:p>
            <a:r>
              <a:rPr lang="sv-SE" sz="2800" dirty="0"/>
              <a:t>Rita av tabellen.</a:t>
            </a:r>
          </a:p>
          <a:p>
            <a:r>
              <a:rPr lang="sv-SE" sz="2800" dirty="0"/>
              <a:t>I den finns inskrivet några mått som rektangeln kan ha.</a:t>
            </a:r>
          </a:p>
          <a:p>
            <a:r>
              <a:rPr lang="sv-SE" sz="2800" dirty="0"/>
              <a:t>Fyll i de tal som saknas.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DEC2E3A-3A34-4F9B-B92B-75A6D73C0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595143"/>
              </p:ext>
            </p:extLst>
          </p:nvPr>
        </p:nvGraphicFramePr>
        <p:xfrm>
          <a:off x="2388524" y="3050966"/>
          <a:ext cx="741495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73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5373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5373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  <a:gridCol w="1853738">
                  <a:extLst>
                    <a:ext uri="{9D8B030D-6E8A-4147-A177-3AD203B41FA5}">
                      <a16:colId xmlns:a16="http://schemas.microsoft.com/office/drawing/2014/main" val="2780690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Längd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Bredd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Omkrets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 dirty="0"/>
                        <a:t>Area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9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1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8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7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6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11D0CA6C-FD39-C14F-8CE7-411E5BE93920}"/>
              </a:ext>
            </a:extLst>
          </p:cNvPr>
          <p:cNvSpPr txBox="1"/>
          <p:nvPr/>
        </p:nvSpPr>
        <p:spPr>
          <a:xfrm>
            <a:off x="6522294" y="3429000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20 cm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2794BC2-B1E1-3744-AA73-947B242D65B7}"/>
              </a:ext>
            </a:extLst>
          </p:cNvPr>
          <p:cNvSpPr txBox="1"/>
          <p:nvPr/>
        </p:nvSpPr>
        <p:spPr>
          <a:xfrm>
            <a:off x="8573068" y="3429000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9 cm</a:t>
            </a:r>
            <a:r>
              <a:rPr lang="sv-SE" sz="2000" b="1" baseline="30000" dirty="0"/>
              <a:t>2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D68E350-1E39-6E40-9092-B8AE46FF1654}"/>
              </a:ext>
            </a:extLst>
          </p:cNvPr>
          <p:cNvSpPr txBox="1"/>
          <p:nvPr/>
        </p:nvSpPr>
        <p:spPr>
          <a:xfrm>
            <a:off x="4835954" y="3839576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 cm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372F331-186B-EE47-AA65-C39D924C6F16}"/>
              </a:ext>
            </a:extLst>
          </p:cNvPr>
          <p:cNvSpPr txBox="1"/>
          <p:nvPr/>
        </p:nvSpPr>
        <p:spPr>
          <a:xfrm>
            <a:off x="6525718" y="3839576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20 cm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80B36DE-5343-3B41-9F7D-CB279B6E0BB8}"/>
              </a:ext>
            </a:extLst>
          </p:cNvPr>
          <p:cNvSpPr txBox="1"/>
          <p:nvPr/>
        </p:nvSpPr>
        <p:spPr>
          <a:xfrm>
            <a:off x="8468139" y="3853332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16 cm</a:t>
            </a:r>
            <a:r>
              <a:rPr lang="sv-SE" sz="2000" b="1" baseline="30000" dirty="0"/>
              <a:t>2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2CF6723-E72F-1B49-B226-22D3A5B5F15F}"/>
              </a:ext>
            </a:extLst>
          </p:cNvPr>
          <p:cNvSpPr txBox="1"/>
          <p:nvPr/>
        </p:nvSpPr>
        <p:spPr>
          <a:xfrm>
            <a:off x="4835954" y="4233881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3 cm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1C0626A-2E05-8D48-B303-A15EF08D7E32}"/>
              </a:ext>
            </a:extLst>
          </p:cNvPr>
          <p:cNvSpPr txBox="1"/>
          <p:nvPr/>
        </p:nvSpPr>
        <p:spPr>
          <a:xfrm>
            <a:off x="6538983" y="4239144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20 cm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EBC525-C1CC-CF4C-9758-659F7DA56D3C}"/>
              </a:ext>
            </a:extLst>
          </p:cNvPr>
          <p:cNvSpPr txBox="1"/>
          <p:nvPr/>
        </p:nvSpPr>
        <p:spPr>
          <a:xfrm>
            <a:off x="8468139" y="4239144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21 cm</a:t>
            </a:r>
            <a:r>
              <a:rPr lang="sv-SE" sz="2000" b="1" baseline="30000" dirty="0"/>
              <a:t>2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E2A96FCC-129A-2648-BB52-3459BC6127F0}"/>
              </a:ext>
            </a:extLst>
          </p:cNvPr>
          <p:cNvSpPr txBox="1"/>
          <p:nvPr/>
        </p:nvSpPr>
        <p:spPr>
          <a:xfrm>
            <a:off x="4835954" y="4633991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4 cm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24E1E768-6713-F248-A318-B3FFF6A618B6}"/>
              </a:ext>
            </a:extLst>
          </p:cNvPr>
          <p:cNvSpPr txBox="1"/>
          <p:nvPr/>
        </p:nvSpPr>
        <p:spPr>
          <a:xfrm>
            <a:off x="6552248" y="4617178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20 cm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6380D48-610D-C445-A653-D00515E2C2EF}"/>
              </a:ext>
            </a:extLst>
          </p:cNvPr>
          <p:cNvSpPr txBox="1"/>
          <p:nvPr/>
        </p:nvSpPr>
        <p:spPr>
          <a:xfrm>
            <a:off x="8468139" y="4640685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24 cm</a:t>
            </a:r>
            <a:r>
              <a:rPr lang="sv-SE" sz="2000" b="1" baseline="30000" dirty="0"/>
              <a:t>2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B01C8723-C78A-9C41-9F3A-4FAE30F98C18}"/>
              </a:ext>
            </a:extLst>
          </p:cNvPr>
          <p:cNvSpPr txBox="1"/>
          <p:nvPr/>
        </p:nvSpPr>
        <p:spPr>
          <a:xfrm>
            <a:off x="4835954" y="5040795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5 cm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CE1E82A1-2911-8A42-A337-6A45AFC4A17D}"/>
              </a:ext>
            </a:extLst>
          </p:cNvPr>
          <p:cNvSpPr txBox="1"/>
          <p:nvPr/>
        </p:nvSpPr>
        <p:spPr>
          <a:xfrm>
            <a:off x="6553498" y="5049288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20 cm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F208AD70-E176-9242-9E97-8BC7469AE16F}"/>
              </a:ext>
            </a:extLst>
          </p:cNvPr>
          <p:cNvSpPr txBox="1"/>
          <p:nvPr/>
        </p:nvSpPr>
        <p:spPr>
          <a:xfrm>
            <a:off x="8468139" y="5055808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25 cm</a:t>
            </a:r>
            <a:r>
              <a:rPr lang="sv-SE" sz="20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117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30829" y="2305615"/>
            <a:ext cx="79303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2</a:t>
            </a:r>
          </a:p>
          <a:p>
            <a:endParaRPr lang="sv-SE" sz="2800" b="1" dirty="0"/>
          </a:p>
          <a:p>
            <a:r>
              <a:rPr lang="sv-SE" sz="2800" dirty="0"/>
              <a:t>Tänk dig nu att snöret är 24 cm långt.</a:t>
            </a:r>
          </a:p>
          <a:p>
            <a:r>
              <a:rPr lang="sv-SE" sz="2800" dirty="0"/>
              <a:t>Gör en ny tabell och räkna ut omkrets och area av de rektanglar som du kan bilda.</a:t>
            </a:r>
          </a:p>
        </p:txBody>
      </p:sp>
    </p:spTree>
    <p:extLst>
      <p:ext uri="{BB962C8B-B14F-4D97-AF65-F5344CB8AC3E}">
        <p14:creationId xmlns:p14="http://schemas.microsoft.com/office/powerpoint/2010/main" val="178541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A58CFAE-2FFB-1F4B-946E-65C89660A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356" y="295069"/>
            <a:ext cx="1691008" cy="560363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9398D9FD-D28E-A345-8370-3236DF3F2DD5}"/>
              </a:ext>
            </a:extLst>
          </p:cNvPr>
          <p:cNvSpPr txBox="1"/>
          <p:nvPr/>
        </p:nvSpPr>
        <p:spPr>
          <a:xfrm>
            <a:off x="876644" y="176268"/>
            <a:ext cx="8112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2  </a:t>
            </a:r>
            <a:r>
              <a:rPr lang="sv-SE" sz="2800" b="1" dirty="0">
                <a:solidFill>
                  <a:srgbClr val="FF0000"/>
                </a:solidFill>
              </a:rPr>
              <a:t>Facit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705BEDF-2AFF-6140-87C6-B46680398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28588"/>
              </p:ext>
            </p:extLst>
          </p:nvPr>
        </p:nvGraphicFramePr>
        <p:xfrm>
          <a:off x="2388524" y="2037174"/>
          <a:ext cx="7414952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73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5373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5373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  <a:gridCol w="1853738">
                  <a:extLst>
                    <a:ext uri="{9D8B030D-6E8A-4147-A177-3AD203B41FA5}">
                      <a16:colId xmlns:a16="http://schemas.microsoft.com/office/drawing/2014/main" val="2780690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Längd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Bredd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Omkrets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1" dirty="0"/>
                        <a:t>Area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91568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CBC57A08-E359-1045-B620-0FC66811266B}"/>
              </a:ext>
            </a:extLst>
          </p:cNvPr>
          <p:cNvSpPr txBox="1"/>
          <p:nvPr/>
        </p:nvSpPr>
        <p:spPr>
          <a:xfrm>
            <a:off x="6522294" y="2415208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24 cm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8BF052A-0493-C247-9649-711EF68CE40C}"/>
              </a:ext>
            </a:extLst>
          </p:cNvPr>
          <p:cNvSpPr txBox="1"/>
          <p:nvPr/>
        </p:nvSpPr>
        <p:spPr>
          <a:xfrm>
            <a:off x="8468138" y="2415208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11 cm</a:t>
            </a:r>
            <a:r>
              <a:rPr lang="sv-SE" sz="2000" b="1" baseline="30000" dirty="0"/>
              <a:t>2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3658DBC-18A0-2648-B7E3-939080AA3B19}"/>
              </a:ext>
            </a:extLst>
          </p:cNvPr>
          <p:cNvSpPr txBox="1"/>
          <p:nvPr/>
        </p:nvSpPr>
        <p:spPr>
          <a:xfrm>
            <a:off x="4835954" y="2825784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 cm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5349832-3C61-2047-B99F-523D8EAE27F3}"/>
              </a:ext>
            </a:extLst>
          </p:cNvPr>
          <p:cNvSpPr txBox="1"/>
          <p:nvPr/>
        </p:nvSpPr>
        <p:spPr>
          <a:xfrm>
            <a:off x="6525718" y="2825784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/>
              <a:t>24 cm</a:t>
            </a:r>
            <a:endParaRPr lang="sv-SE" sz="2000" b="1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A2DA732-8C4C-BD46-857E-DBA18A5E75BD}"/>
              </a:ext>
            </a:extLst>
          </p:cNvPr>
          <p:cNvSpPr txBox="1"/>
          <p:nvPr/>
        </p:nvSpPr>
        <p:spPr>
          <a:xfrm>
            <a:off x="8468139" y="2839540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20 cm</a:t>
            </a:r>
            <a:r>
              <a:rPr lang="sv-SE" sz="2000" b="1" baseline="30000" dirty="0"/>
              <a:t>2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D71AE66-6403-614C-92F9-C60DC87CBE2C}"/>
              </a:ext>
            </a:extLst>
          </p:cNvPr>
          <p:cNvSpPr txBox="1"/>
          <p:nvPr/>
        </p:nvSpPr>
        <p:spPr>
          <a:xfrm>
            <a:off x="4835954" y="3220089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3 cm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8AD1A9C-B05F-C047-A214-3DCCE758DD35}"/>
              </a:ext>
            </a:extLst>
          </p:cNvPr>
          <p:cNvSpPr txBox="1"/>
          <p:nvPr/>
        </p:nvSpPr>
        <p:spPr>
          <a:xfrm>
            <a:off x="6538983" y="3225352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24 cm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0A84335-078F-7D43-9B32-2B8BECA42241}"/>
              </a:ext>
            </a:extLst>
          </p:cNvPr>
          <p:cNvSpPr txBox="1"/>
          <p:nvPr/>
        </p:nvSpPr>
        <p:spPr>
          <a:xfrm>
            <a:off x="8468139" y="3225352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27 cm</a:t>
            </a:r>
            <a:r>
              <a:rPr lang="sv-SE" sz="2000" b="1" baseline="30000" dirty="0"/>
              <a:t>2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7EAEDF67-75DC-7743-BB1A-A8D9EE0AFF55}"/>
              </a:ext>
            </a:extLst>
          </p:cNvPr>
          <p:cNvSpPr txBox="1"/>
          <p:nvPr/>
        </p:nvSpPr>
        <p:spPr>
          <a:xfrm>
            <a:off x="4835954" y="3620199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4 cm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A202010-4230-3D43-8B0F-FC71F4A4A6A6}"/>
              </a:ext>
            </a:extLst>
          </p:cNvPr>
          <p:cNvSpPr txBox="1"/>
          <p:nvPr/>
        </p:nvSpPr>
        <p:spPr>
          <a:xfrm>
            <a:off x="6552248" y="3603386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24 cm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5C2489B-1F92-1441-9E31-15496664EFE6}"/>
              </a:ext>
            </a:extLst>
          </p:cNvPr>
          <p:cNvSpPr txBox="1"/>
          <p:nvPr/>
        </p:nvSpPr>
        <p:spPr>
          <a:xfrm>
            <a:off x="8468139" y="3626893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32 cm</a:t>
            </a:r>
            <a:r>
              <a:rPr lang="sv-SE" sz="2000" b="1" baseline="30000" dirty="0"/>
              <a:t>2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94B3A4DE-0BC8-2240-A005-D12FB644F354}"/>
              </a:ext>
            </a:extLst>
          </p:cNvPr>
          <p:cNvSpPr txBox="1"/>
          <p:nvPr/>
        </p:nvSpPr>
        <p:spPr>
          <a:xfrm>
            <a:off x="4835954" y="4027003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5 cm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26C1E30-2163-714C-9C85-D1B0A7AE8ABD}"/>
              </a:ext>
            </a:extLst>
          </p:cNvPr>
          <p:cNvSpPr txBox="1"/>
          <p:nvPr/>
        </p:nvSpPr>
        <p:spPr>
          <a:xfrm>
            <a:off x="6553498" y="4035496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24 cm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C49A14B-4650-FA48-A270-4DE169837D29}"/>
              </a:ext>
            </a:extLst>
          </p:cNvPr>
          <p:cNvSpPr txBox="1"/>
          <p:nvPr/>
        </p:nvSpPr>
        <p:spPr>
          <a:xfrm>
            <a:off x="8468139" y="4042016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35 cm</a:t>
            </a:r>
            <a:r>
              <a:rPr lang="sv-SE" sz="2000" b="1" baseline="30000" dirty="0"/>
              <a:t>2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7FC6DC6-FD96-1445-9DDE-7C31DFAC3B9A}"/>
              </a:ext>
            </a:extLst>
          </p:cNvPr>
          <p:cNvSpPr txBox="1"/>
          <p:nvPr/>
        </p:nvSpPr>
        <p:spPr>
          <a:xfrm>
            <a:off x="2893533" y="2439430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11 cm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0A490A1B-36C4-D84B-B916-3760DF75EFEA}"/>
              </a:ext>
            </a:extLst>
          </p:cNvPr>
          <p:cNvSpPr txBox="1"/>
          <p:nvPr/>
        </p:nvSpPr>
        <p:spPr>
          <a:xfrm>
            <a:off x="4822689" y="2430887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 cm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CA754FF-A91D-CE4B-B2DD-EA03D7AF9767}"/>
              </a:ext>
            </a:extLst>
          </p:cNvPr>
          <p:cNvSpPr txBox="1"/>
          <p:nvPr/>
        </p:nvSpPr>
        <p:spPr>
          <a:xfrm>
            <a:off x="2912383" y="2819979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10 cm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42C058C3-7FB8-534F-A0A0-8AC63ECD3ECD}"/>
              </a:ext>
            </a:extLst>
          </p:cNvPr>
          <p:cNvSpPr txBox="1"/>
          <p:nvPr/>
        </p:nvSpPr>
        <p:spPr>
          <a:xfrm>
            <a:off x="3032080" y="3199638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9 cm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C67FEDC9-CC13-8443-8ED2-D7942240426A}"/>
              </a:ext>
            </a:extLst>
          </p:cNvPr>
          <p:cNvSpPr txBox="1"/>
          <p:nvPr/>
        </p:nvSpPr>
        <p:spPr>
          <a:xfrm>
            <a:off x="3032080" y="3606794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8 cm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78DEF2E0-B257-084D-A0EB-8351143B11FE}"/>
              </a:ext>
            </a:extLst>
          </p:cNvPr>
          <p:cNvSpPr txBox="1"/>
          <p:nvPr/>
        </p:nvSpPr>
        <p:spPr>
          <a:xfrm>
            <a:off x="3032080" y="4020309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7 cm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EDF2CC21-37CF-D74A-8538-3F8BF7DC7C6D}"/>
              </a:ext>
            </a:extLst>
          </p:cNvPr>
          <p:cNvSpPr txBox="1"/>
          <p:nvPr/>
        </p:nvSpPr>
        <p:spPr>
          <a:xfrm>
            <a:off x="3045970" y="4400519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6 cm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07238E80-03A0-B745-9901-0E66DA42ECF2}"/>
              </a:ext>
            </a:extLst>
          </p:cNvPr>
          <p:cNvSpPr txBox="1"/>
          <p:nvPr/>
        </p:nvSpPr>
        <p:spPr>
          <a:xfrm>
            <a:off x="4835954" y="4400519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6 cm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0A2F77B3-A29C-9541-9A8B-3C47161DC21D}"/>
              </a:ext>
            </a:extLst>
          </p:cNvPr>
          <p:cNvSpPr txBox="1"/>
          <p:nvPr/>
        </p:nvSpPr>
        <p:spPr>
          <a:xfrm>
            <a:off x="6552248" y="4415977"/>
            <a:ext cx="83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24 cm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3EA6CB52-706C-CA47-AA29-F5C9A53C9C44}"/>
              </a:ext>
            </a:extLst>
          </p:cNvPr>
          <p:cNvSpPr txBox="1"/>
          <p:nvPr/>
        </p:nvSpPr>
        <p:spPr>
          <a:xfrm>
            <a:off x="8468138" y="4377281"/>
            <a:ext cx="93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36 cm</a:t>
            </a:r>
            <a:r>
              <a:rPr lang="sv-SE" sz="20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427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14847" y="2521059"/>
            <a:ext cx="73623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3</a:t>
            </a:r>
          </a:p>
          <a:p>
            <a:endParaRPr lang="sv-SE" sz="2800" b="1" dirty="0"/>
          </a:p>
          <a:p>
            <a:r>
              <a:rPr lang="sv-SE" sz="2800" dirty="0"/>
              <a:t>Beskriv vilka upptäckter du gjort när du har bildat dina rektanglar.</a:t>
            </a:r>
          </a:p>
        </p:txBody>
      </p:sp>
    </p:spTree>
    <p:extLst>
      <p:ext uri="{BB962C8B-B14F-4D97-AF65-F5344CB8AC3E}">
        <p14:creationId xmlns:p14="http://schemas.microsoft.com/office/powerpoint/2010/main" val="15601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479</TotalTime>
  <Words>205</Words>
  <Application>Microsoft Macintosh PowerPoint</Application>
  <PresentationFormat>Bredbild</PresentationFormat>
  <Paragraphs>69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Kristina Johnson</cp:lastModifiedBy>
  <cp:revision>36</cp:revision>
  <dcterms:created xsi:type="dcterms:W3CDTF">2019-08-04T10:07:00Z</dcterms:created>
  <dcterms:modified xsi:type="dcterms:W3CDTF">2019-08-07T17:13:34Z</dcterms:modified>
</cp:coreProperties>
</file>