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6" r:id="rId3"/>
    <p:sldId id="324" r:id="rId4"/>
    <p:sldId id="325" r:id="rId5"/>
    <p:sldId id="327" r:id="rId6"/>
    <p:sldId id="328" r:id="rId7"/>
    <p:sldId id="259" r:id="rId8"/>
    <p:sldId id="272" r:id="rId9"/>
    <p:sldId id="323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11689" y="1659285"/>
            <a:ext cx="79680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Lukas köper fem chokladbitar av två olika sorter.</a:t>
            </a:r>
          </a:p>
          <a:p>
            <a:r>
              <a:rPr lang="sv-SE" sz="2800" dirty="0"/>
              <a:t>Den ena sorten kostar 7 kr och den andra 10 kr.</a:t>
            </a:r>
          </a:p>
          <a:p>
            <a:endParaRPr lang="sv-SE" sz="2800" dirty="0"/>
          </a:p>
          <a:p>
            <a:r>
              <a:rPr lang="sv-SE" sz="2800" dirty="0"/>
              <a:t>Lukas lämnar fram en femtiolapp och får 6 kr tillbaka.</a:t>
            </a:r>
          </a:p>
          <a:p>
            <a:endParaRPr lang="sv-SE" sz="2800" dirty="0"/>
          </a:p>
          <a:p>
            <a:r>
              <a:rPr lang="sv-SE" sz="2800" dirty="0"/>
              <a:t>Hur många chokladbitar av varje sort köper Lukas?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1874728"/>
            <a:ext cx="19497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 ∙ 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4 ∙ 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9 ∙ 8</a:t>
            </a:r>
          </a:p>
        </p:txBody>
      </p:sp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10110" y="1443841"/>
            <a:ext cx="49717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Vilket värde har siffran 4 i talen?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1 468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4 395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2 040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847288"/>
            <a:ext cx="1949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812A0A4-959D-9965-F519-71E183E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672" y="1995926"/>
            <a:ext cx="533400" cy="8286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96B84B1-7741-7013-C053-4C27389CF6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672" y="3283160"/>
            <a:ext cx="533400" cy="8382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139E4FE-42DD-0200-183E-2554B2E89A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8672" y="4579919"/>
            <a:ext cx="495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24390" y="1037553"/>
            <a:ext cx="60867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Klaras hund väger 32 kg. Noras hund väger 27 kg.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mer väger Klaras hund?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de båda hundarna sammanlagt?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3571C36-B7A7-24A3-D50B-E92E6881B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144" y="1404937"/>
            <a:ext cx="278130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3445" y="1443841"/>
            <a:ext cx="60051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Ali hoppade 325 cm i längdhopp.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Liam hoppade 38 cm längre. Hur långt hoppade han?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Adam hoppade 27 cm kortare än Ali. Hur långt hoppade Adam?</a:t>
            </a:r>
          </a:p>
        </p:txBody>
      </p:sp>
    </p:spTree>
    <p:extLst>
      <p:ext uri="{BB962C8B-B14F-4D97-AF65-F5344CB8AC3E}">
        <p14:creationId xmlns:p14="http://schemas.microsoft.com/office/powerpoint/2010/main" val="192964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03682" y="1874728"/>
            <a:ext cx="27846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1 367 + 864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723 - 155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231 ∙ 4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13830" y="1874728"/>
            <a:ext cx="63643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Adela köper två pocketböcker.</a:t>
            </a:r>
          </a:p>
          <a:p>
            <a:r>
              <a:rPr lang="sv-SE" sz="2800" dirty="0"/>
              <a:t>Den ena kostar 57 kr och den andra 82 kr.</a:t>
            </a:r>
          </a:p>
          <a:p>
            <a:r>
              <a:rPr lang="sv-SE" sz="2800" dirty="0"/>
              <a:t>Hon betalar med en tvåhundralapp.</a:t>
            </a:r>
          </a:p>
          <a:p>
            <a:endParaRPr lang="sv-SE" sz="2800" dirty="0"/>
          </a:p>
          <a:p>
            <a:r>
              <a:rPr lang="sv-SE" sz="2800" dirty="0"/>
              <a:t>Hur mycket får hon tillbaka?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24566" y="2090172"/>
            <a:ext cx="7542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Du har talet 6 832.</a:t>
            </a:r>
          </a:p>
          <a:p>
            <a:r>
              <a:rPr lang="sv-SE" sz="2800" dirty="0"/>
              <a:t>Låt entalssiffran byta plats med hundratalssiffran.</a:t>
            </a:r>
          </a:p>
          <a:p>
            <a:endParaRPr lang="sv-SE" sz="2800" dirty="0"/>
          </a:p>
          <a:p>
            <a:r>
              <a:rPr lang="sv-SE" sz="2800" dirty="0"/>
              <a:t>Beräkna differensen av de båda talen.</a:t>
            </a:r>
          </a:p>
        </p:txBody>
      </p:sp>
    </p:spTree>
    <p:extLst>
      <p:ext uri="{BB962C8B-B14F-4D97-AF65-F5344CB8AC3E}">
        <p14:creationId xmlns:p14="http://schemas.microsoft.com/office/powerpoint/2010/main" val="17633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2282</TotalTime>
  <Words>203</Words>
  <Application>Microsoft Office PowerPoint</Application>
  <PresentationFormat>Bredbild</PresentationFormat>
  <Paragraphs>69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68</cp:revision>
  <dcterms:created xsi:type="dcterms:W3CDTF">2019-08-04T10:07:00Z</dcterms:created>
  <dcterms:modified xsi:type="dcterms:W3CDTF">2022-06-20T16:52:09Z</dcterms:modified>
</cp:coreProperties>
</file>