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326" r:id="rId3"/>
    <p:sldId id="324" r:id="rId4"/>
    <p:sldId id="333" r:id="rId5"/>
    <p:sldId id="332" r:id="rId6"/>
    <p:sldId id="331" r:id="rId7"/>
    <p:sldId id="325" r:id="rId8"/>
    <p:sldId id="272" r:id="rId9"/>
    <p:sldId id="330" r:id="rId10"/>
    <p:sldId id="32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0" d="100"/>
          <a:sy n="40" d="100"/>
        </p:scale>
        <p:origin x="3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12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581334" y="567106"/>
            <a:ext cx="50293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Hur ser den figur ut som saknas?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AACC92A-D244-B7DD-57D6-85DDF67A53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3129" y="2319588"/>
            <a:ext cx="3745735" cy="371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203746" y="1233044"/>
            <a:ext cx="1784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  <a:endParaRPr lang="sv-SE" sz="28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61746DC-658C-0B29-3B0C-F7FD8A09FB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3746" y="2228276"/>
            <a:ext cx="991518" cy="391099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B194AEE1-ADD9-6905-4C45-297EBB19A1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3746" y="3091387"/>
            <a:ext cx="925417" cy="732622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9C04984E-DA8E-EC4F-0C17-E87B5D35CB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3746" y="4296021"/>
            <a:ext cx="991518" cy="479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85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586160" y="1874728"/>
            <a:ext cx="50196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r>
              <a:rPr lang="sv-SE" sz="2800" dirty="0"/>
              <a:t>Skriv datumet på två andra sätt.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24 december 2019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2012–08-08</a:t>
            </a:r>
          </a:p>
        </p:txBody>
      </p:sp>
    </p:spTree>
    <p:extLst>
      <p:ext uri="{BB962C8B-B14F-4D97-AF65-F5344CB8AC3E}">
        <p14:creationId xmlns:p14="http://schemas.microsoft.com/office/powerpoint/2010/main" val="21904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C807BAB1-6392-B287-119C-E44653651A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7783" y="2594471"/>
            <a:ext cx="3260993" cy="3024130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743224" y="567106"/>
            <a:ext cx="862536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r>
              <a:rPr lang="sv-SE" sz="2800" dirty="0"/>
              <a:t>Diagrammet visar vad de 24 eleverna i 4C tycker är godast av fyra olika sorters julgodis.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många elever tycker bäst om marsipangodis?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Vilken sort är minst populär?</a:t>
            </a:r>
          </a:p>
        </p:txBody>
      </p:sp>
    </p:spTree>
    <p:extLst>
      <p:ext uri="{BB962C8B-B14F-4D97-AF65-F5344CB8AC3E}">
        <p14:creationId xmlns:p14="http://schemas.microsoft.com/office/powerpoint/2010/main" val="119500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997661" y="2044005"/>
            <a:ext cx="61966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dirty="0"/>
          </a:p>
          <a:p>
            <a:r>
              <a:rPr lang="sv-SE" sz="2800" dirty="0"/>
              <a:t>Hur många dygn har det fjärde kvartalet?</a:t>
            </a:r>
          </a:p>
        </p:txBody>
      </p:sp>
    </p:spTree>
    <p:extLst>
      <p:ext uri="{BB962C8B-B14F-4D97-AF65-F5344CB8AC3E}">
        <p14:creationId xmlns:p14="http://schemas.microsoft.com/office/powerpoint/2010/main" val="44214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934038" y="847288"/>
            <a:ext cx="691589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dirty="0"/>
          </a:p>
          <a:p>
            <a:r>
              <a:rPr lang="sv-SE" sz="2800" dirty="0"/>
              <a:t>Tabellen visar hur många timmar Nadja tittade på TV under de fem första dagarna på jullovet.</a:t>
            </a:r>
          </a:p>
          <a:p>
            <a:endParaRPr lang="sv-SE" sz="2800" dirty="0"/>
          </a:p>
          <a:p>
            <a:r>
              <a:rPr lang="sv-SE" sz="2800" dirty="0"/>
              <a:t>Hur många timmar tittade hon i genomsnitt per dag?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A373C92-E44C-72D6-4E9B-244575E6D9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2733" y="2730685"/>
            <a:ext cx="3415229" cy="277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49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920500" y="847288"/>
            <a:ext cx="23509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dirty="0"/>
          </a:p>
          <a:p>
            <a:r>
              <a:rPr lang="sv-SE" sz="2800" dirty="0"/>
              <a:t>Vilket tal är x?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D06B816-EB05-774E-7CD1-F03839D1C2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0500" y="2696378"/>
            <a:ext cx="2093205" cy="732622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27ADE17D-6D57-61B4-B219-3F6D16E1B4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0500" y="3893095"/>
            <a:ext cx="2071171" cy="782198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E267C054-C575-EAB8-9D5E-CD04594A1F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0500" y="5135027"/>
            <a:ext cx="2093205" cy="78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0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748486" y="2090172"/>
            <a:ext cx="669502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b="1" dirty="0"/>
          </a:p>
          <a:p>
            <a:r>
              <a:rPr lang="sv-SE" sz="2800" dirty="0"/>
              <a:t>Masken Max kryper 9 m på en timme. </a:t>
            </a:r>
          </a:p>
          <a:p>
            <a:r>
              <a:rPr lang="sv-SE" sz="2800" dirty="0"/>
              <a:t>Efter sex timmar har Max 4 m kvar till målet. </a:t>
            </a:r>
          </a:p>
          <a:p>
            <a:endParaRPr lang="sv-SE" sz="2800" dirty="0"/>
          </a:p>
          <a:p>
            <a:r>
              <a:rPr lang="sv-SE" sz="2800" dirty="0"/>
              <a:t>Hur långt ska han krypa sammanlagt?</a:t>
            </a:r>
          </a:p>
        </p:txBody>
      </p:sp>
    </p:spTree>
    <p:extLst>
      <p:ext uri="{BB962C8B-B14F-4D97-AF65-F5344CB8AC3E}">
        <p14:creationId xmlns:p14="http://schemas.microsoft.com/office/powerpoint/2010/main" val="8892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646959" y="1874728"/>
            <a:ext cx="889808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b="1" dirty="0"/>
          </a:p>
          <a:p>
            <a:r>
              <a:rPr lang="sv-SE" sz="2800" dirty="0"/>
              <a:t>När klockan är 12.00 i Stockholm är den 13.00 i Helsingfors. </a:t>
            </a:r>
          </a:p>
          <a:p>
            <a:r>
              <a:rPr lang="sv-SE" sz="2800" dirty="0"/>
              <a:t>Ett flygplan startar från Helsingfors 08.00 och landar i Stockholm efter 40 minuter.</a:t>
            </a:r>
          </a:p>
          <a:p>
            <a:endParaRPr lang="sv-SE" sz="2800" dirty="0"/>
          </a:p>
          <a:p>
            <a:r>
              <a:rPr lang="sv-SE" sz="2800" dirty="0"/>
              <a:t>Hur mycket är klockan i Stockholm då?</a:t>
            </a:r>
          </a:p>
        </p:txBody>
      </p:sp>
    </p:spTree>
    <p:extLst>
      <p:ext uri="{BB962C8B-B14F-4D97-AF65-F5344CB8AC3E}">
        <p14:creationId xmlns:p14="http://schemas.microsoft.com/office/powerpoint/2010/main" val="351673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Gröngul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2465</TotalTime>
  <Words>171</Words>
  <Application>Microsoft Office PowerPoint</Application>
  <PresentationFormat>Bredbild</PresentationFormat>
  <Paragraphs>42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89</cp:revision>
  <dcterms:created xsi:type="dcterms:W3CDTF">2019-08-04T10:07:00Z</dcterms:created>
  <dcterms:modified xsi:type="dcterms:W3CDTF">2022-06-23T18:21:06Z</dcterms:modified>
</cp:coreProperties>
</file>