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26" r:id="rId3"/>
    <p:sldId id="324" r:id="rId4"/>
    <p:sldId id="334" r:id="rId5"/>
    <p:sldId id="332" r:id="rId6"/>
    <p:sldId id="335" r:id="rId7"/>
    <p:sldId id="331" r:id="rId8"/>
    <p:sldId id="325" r:id="rId9"/>
    <p:sldId id="330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13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63320" y="1443841"/>
            <a:ext cx="50653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Julia har tre syskon. </a:t>
            </a:r>
          </a:p>
          <a:p>
            <a:r>
              <a:rPr lang="sv-SE" sz="2800" dirty="0"/>
              <a:t>Felix är äldst. Han är född 1998. </a:t>
            </a:r>
          </a:p>
          <a:p>
            <a:r>
              <a:rPr lang="sv-SE" sz="2800" dirty="0"/>
              <a:t>Gustav är född 7 år senare. </a:t>
            </a:r>
          </a:p>
          <a:p>
            <a:r>
              <a:rPr lang="sv-SE" sz="2800" dirty="0"/>
              <a:t>Signe är 3 år yngre än Gustav</a:t>
            </a:r>
          </a:p>
          <a:p>
            <a:r>
              <a:rPr lang="sv-SE" sz="2800" dirty="0"/>
              <a:t>och Julia är 5 år äldre än Signe.</a:t>
            </a:r>
          </a:p>
          <a:p>
            <a:endParaRPr lang="sv-SE" sz="2800" dirty="0"/>
          </a:p>
          <a:p>
            <a:r>
              <a:rPr lang="sv-SE" sz="2800" dirty="0"/>
              <a:t>Vilket år är Julia född?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203746" y="1233044"/>
            <a:ext cx="178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  <a:endParaRPr lang="sv-SE" sz="28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F2709971-C9EA-83FD-971B-29E22D4CBC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3746" y="2229997"/>
            <a:ext cx="903383" cy="72160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2845952B-D2B6-090B-B2C4-23E8EDEEE8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3746" y="3425335"/>
            <a:ext cx="1101687" cy="45720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ABEBA63C-9099-956D-6C4C-2199E2BC64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3746" y="4356268"/>
            <a:ext cx="925417" cy="73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85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6A3D1AF4-8277-8B5C-A226-25FE86898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5012" y="2052360"/>
            <a:ext cx="5574535" cy="3971581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35689" y="567106"/>
            <a:ext cx="61747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Det här diagrammet visar vilka maträtter eleverna i klass 4B tyckte bäst om.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Vilken maträtt var populärast?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många elever tyckte bäst om pannkaka?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Vad kallas ett sådant här diagram?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203746" y="1233044"/>
            <a:ext cx="178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  <a:endParaRPr lang="sv-SE" sz="28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FBB0526-FC8E-F26F-B927-1B68718651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3746" y="2249392"/>
            <a:ext cx="1322024" cy="435166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FA480DAE-B74F-473A-F651-D1617E301D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3746" y="3177686"/>
            <a:ext cx="1322024" cy="798723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105BE8E1-EBF8-E49B-D382-CA39064E4F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3746" y="4469537"/>
            <a:ext cx="1454227" cy="53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97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37757" y="2521059"/>
            <a:ext cx="3916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dirty="0"/>
          </a:p>
          <a:p>
            <a:r>
              <a:rPr lang="sv-SE" sz="2800" dirty="0"/>
              <a:t>Alva är född år 1998. </a:t>
            </a:r>
          </a:p>
          <a:p>
            <a:r>
              <a:rPr lang="sv-SE" sz="2800" dirty="0"/>
              <a:t>Vilket år fyller hon 25 år?</a:t>
            </a:r>
          </a:p>
        </p:txBody>
      </p:sp>
    </p:spTree>
    <p:extLst>
      <p:ext uri="{BB962C8B-B14F-4D97-AF65-F5344CB8AC3E}">
        <p14:creationId xmlns:p14="http://schemas.microsoft.com/office/powerpoint/2010/main" val="44214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08407" y="1659285"/>
            <a:ext cx="557518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dirty="0"/>
          </a:p>
          <a:p>
            <a:r>
              <a:rPr lang="sv-SE" sz="2800" dirty="0" err="1"/>
              <a:t>Pantea</a:t>
            </a:r>
            <a:r>
              <a:rPr lang="sv-SE" sz="2800" dirty="0"/>
              <a:t> kastar en tärning fem gånger. </a:t>
            </a:r>
          </a:p>
          <a:p>
            <a:r>
              <a:rPr lang="sv-SE" sz="2800" dirty="0"/>
              <a:t>Hon får följande resultat:</a:t>
            </a:r>
          </a:p>
          <a:p>
            <a:endParaRPr lang="sv-SE" sz="2800" dirty="0"/>
          </a:p>
          <a:p>
            <a:r>
              <a:rPr lang="sv-SE" sz="2800" dirty="0"/>
              <a:t>4		1		4		6		5</a:t>
            </a:r>
          </a:p>
          <a:p>
            <a:pPr marL="514350" indent="-514350">
              <a:buAutoNum type="arabicPlain" startAt="4"/>
            </a:pPr>
            <a:endParaRPr lang="sv-SE" sz="2800" dirty="0"/>
          </a:p>
          <a:p>
            <a:r>
              <a:rPr lang="sv-SE" sz="2800" dirty="0"/>
              <a:t>Beräkna medelvärdet.</a:t>
            </a:r>
          </a:p>
        </p:txBody>
      </p:sp>
    </p:spTree>
    <p:extLst>
      <p:ext uri="{BB962C8B-B14F-4D97-AF65-F5344CB8AC3E}">
        <p14:creationId xmlns:p14="http://schemas.microsoft.com/office/powerpoint/2010/main" val="316283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30998" y="1874728"/>
            <a:ext cx="21300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dirty="0"/>
          </a:p>
          <a:p>
            <a:r>
              <a:rPr lang="sv-SE" sz="2800" dirty="0"/>
              <a:t>a) 4 · 67</a:t>
            </a:r>
          </a:p>
          <a:p>
            <a:endParaRPr lang="sv-SE" sz="2800" dirty="0"/>
          </a:p>
          <a:p>
            <a:r>
              <a:rPr lang="sv-SE" sz="2800" dirty="0"/>
              <a:t>b) 325 · 5</a:t>
            </a:r>
          </a:p>
          <a:p>
            <a:endParaRPr lang="sv-SE" sz="2800" dirty="0"/>
          </a:p>
          <a:p>
            <a:r>
              <a:rPr lang="sv-SE" sz="2800" dirty="0"/>
              <a:t>c) 6 · 147</a:t>
            </a:r>
          </a:p>
        </p:txBody>
      </p:sp>
    </p:spTree>
    <p:extLst>
      <p:ext uri="{BB962C8B-B14F-4D97-AF65-F5344CB8AC3E}">
        <p14:creationId xmlns:p14="http://schemas.microsoft.com/office/powerpoint/2010/main" val="297949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39160" y="1874728"/>
            <a:ext cx="691367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dirty="0"/>
          </a:p>
          <a:p>
            <a:r>
              <a:rPr lang="sv-SE" sz="2800" dirty="0"/>
              <a:t>Olivia har kramat 58 snöbollar. </a:t>
            </a:r>
          </a:p>
          <a:p>
            <a:r>
              <a:rPr lang="sv-SE" sz="2800" dirty="0"/>
              <a:t>Hennes lillebror har kramat hälften så många.</a:t>
            </a:r>
          </a:p>
          <a:p>
            <a:endParaRPr lang="sv-SE" sz="2800" dirty="0"/>
          </a:p>
          <a:p>
            <a:r>
              <a:rPr lang="sv-SE" sz="2800" dirty="0"/>
              <a:t>Hur många snöbollar har de kramat sammanlagt?</a:t>
            </a:r>
          </a:p>
        </p:txBody>
      </p:sp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18623" y="847288"/>
            <a:ext cx="82991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Hilda köpte en jacka för 575 kr. </a:t>
            </a:r>
          </a:p>
          <a:p>
            <a:r>
              <a:rPr lang="sv-SE" sz="2800" dirty="0"/>
              <a:t>Några veckor senare köper Julia en likadan jacka på rea.</a:t>
            </a:r>
          </a:p>
          <a:p>
            <a:r>
              <a:rPr lang="sv-SE" sz="2800" dirty="0"/>
              <a:t>Hon får då betala 185 kr mindre än Hilda.</a:t>
            </a:r>
          </a:p>
          <a:p>
            <a:r>
              <a:rPr lang="sv-SE" sz="2800" dirty="0"/>
              <a:t>Julia betalar med en 500 kr-sedel.</a:t>
            </a:r>
          </a:p>
          <a:p>
            <a:endParaRPr lang="sv-SE" sz="2800" dirty="0"/>
          </a:p>
          <a:p>
            <a:r>
              <a:rPr lang="sv-SE" sz="2800" dirty="0"/>
              <a:t>Hur mycket får hon tillbaka?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1DB6C7C-F6BE-D1FF-914D-E90E11AB9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6283" y="3027947"/>
            <a:ext cx="3327094" cy="233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73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2492</TotalTime>
  <Words>217</Words>
  <Application>Microsoft Office PowerPoint</Application>
  <PresentationFormat>Bredbild</PresentationFormat>
  <Paragraphs>54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98</cp:revision>
  <dcterms:created xsi:type="dcterms:W3CDTF">2019-08-04T10:07:00Z</dcterms:created>
  <dcterms:modified xsi:type="dcterms:W3CDTF">2022-06-23T18:49:53Z</dcterms:modified>
</cp:coreProperties>
</file>