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36" r:id="rId3"/>
    <p:sldId id="326" r:id="rId4"/>
    <p:sldId id="337" r:id="rId5"/>
    <p:sldId id="324" r:id="rId6"/>
    <p:sldId id="332" r:id="rId7"/>
    <p:sldId id="335" r:id="rId8"/>
    <p:sldId id="334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76270" y="1443841"/>
            <a:ext cx="66394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Vid ett bord i skolmatsalen kan man sitta två på varje långsida och en på varje kortsida.</a:t>
            </a:r>
          </a:p>
          <a:p>
            <a:r>
              <a:rPr lang="sv-SE" sz="2800" dirty="0"/>
              <a:t>När klass 4C har fest ställer de sex bord i en lång rad intill varandra.</a:t>
            </a:r>
          </a:p>
          <a:p>
            <a:r>
              <a:rPr lang="sv-SE" sz="2800" dirty="0"/>
              <a:t>Då får alla precis plats.</a:t>
            </a:r>
          </a:p>
          <a:p>
            <a:endParaRPr lang="sv-SE" sz="2800" dirty="0"/>
          </a:p>
          <a:p>
            <a:r>
              <a:rPr lang="sv-SE" sz="2800" dirty="0"/>
              <a:t>Hur många elever går i 4C?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13445" y="1874728"/>
            <a:ext cx="33651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Avrunda talet 778 till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Hundratal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tiotal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03746" y="1233044"/>
            <a:ext cx="178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EBB0BD5-C5C4-7FD0-2E03-7B9AA183A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46" y="2264655"/>
            <a:ext cx="1013552" cy="84279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0E30B82A-F167-5562-FAC3-EA1A579CF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746" y="3615836"/>
            <a:ext cx="1476260" cy="468217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334EDEE-FAAC-3D1E-6BE6-83886854A5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746" y="4592444"/>
            <a:ext cx="1167788" cy="81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5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03746" y="1233044"/>
            <a:ext cx="178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586A80E-ABB0-B4AA-76E1-D2456DB14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46" y="2356347"/>
            <a:ext cx="881349" cy="75465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782FAC6-01CD-424C-61E7-80E00B1780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746" y="3711085"/>
            <a:ext cx="837282" cy="760164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745A7B2-DE5F-57EA-37F9-99A9F04801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746" y="5071332"/>
            <a:ext cx="815248" cy="76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11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75457" y="847288"/>
            <a:ext cx="3841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Hur lång tid har det gått?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2185F16-FE18-F16D-96DA-D8BA78D37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950" y="2872074"/>
            <a:ext cx="3591499" cy="233006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83684C0-EA15-7091-E675-01764D9D77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4619" y="2872074"/>
            <a:ext cx="3547431" cy="23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39988" y="1561058"/>
            <a:ext cx="60971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Lasses basketklubb köper 8 nya bollar.</a:t>
            </a:r>
          </a:p>
          <a:p>
            <a:endParaRPr lang="sv-SE" sz="2800" dirty="0"/>
          </a:p>
          <a:p>
            <a:r>
              <a:rPr lang="sv-SE" sz="2800" dirty="0"/>
              <a:t>Vad kostar det?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E252378-511A-4702-0994-74462C235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4829" y="2684443"/>
            <a:ext cx="2313542" cy="209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23172" y="2090172"/>
            <a:ext cx="81456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Två små pizzor av samma sort kostar sammanlagt 98 kr.</a:t>
            </a:r>
          </a:p>
          <a:p>
            <a:r>
              <a:rPr lang="sv-SE" sz="2800" dirty="0"/>
              <a:t>Mormor köper fem sådana pizzor till sina barnbarn.</a:t>
            </a:r>
          </a:p>
          <a:p>
            <a:endParaRPr lang="sv-SE" sz="2800" dirty="0"/>
          </a:p>
          <a:p>
            <a:r>
              <a:rPr lang="sv-SE" sz="2800" dirty="0"/>
              <a:t>Hur mycket får hon betala?</a:t>
            </a:r>
          </a:p>
        </p:txBody>
      </p:sp>
    </p:spTree>
    <p:extLst>
      <p:ext uri="{BB962C8B-B14F-4D97-AF65-F5344CB8AC3E}">
        <p14:creationId xmlns:p14="http://schemas.microsoft.com/office/powerpoint/2010/main" val="3162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03746" y="1233044"/>
            <a:ext cx="178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7428A7B-5451-587C-70E9-02F2AD6E3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46" y="2399037"/>
            <a:ext cx="1410159" cy="4406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D1490190-F5BD-0831-0EC2-C2EE8F90B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746" y="3482485"/>
            <a:ext cx="1674564" cy="424149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D6643E32-9644-9602-A790-3E2F1D62E1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746" y="4549407"/>
            <a:ext cx="1101687" cy="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97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77306" y="1874728"/>
            <a:ext cx="82373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Theo och Alva vann 9 690 kr. </a:t>
            </a:r>
          </a:p>
          <a:p>
            <a:r>
              <a:rPr lang="sv-SE" sz="2800" dirty="0"/>
              <a:t>Alva skulle ha dubbelt så mycket av vinsten som Theo.</a:t>
            </a:r>
          </a:p>
          <a:p>
            <a:r>
              <a:rPr lang="sv-SE" sz="2800" dirty="0"/>
              <a:t>För sin del tänkte Alva köpa en ny mobil för 5 995 kr.</a:t>
            </a:r>
          </a:p>
          <a:p>
            <a:endParaRPr lang="sv-SE" sz="2800" dirty="0"/>
          </a:p>
          <a:p>
            <a:r>
              <a:rPr lang="sv-SE" sz="2800" dirty="0"/>
              <a:t>Räckte pengarna?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2512</TotalTime>
  <Words>153</Words>
  <Application>Microsoft Office PowerPoint</Application>
  <PresentationFormat>Bredbild</PresentationFormat>
  <Paragraphs>39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103</cp:revision>
  <dcterms:created xsi:type="dcterms:W3CDTF">2019-08-04T10:07:00Z</dcterms:created>
  <dcterms:modified xsi:type="dcterms:W3CDTF">2022-06-26T09:45:11Z</dcterms:modified>
</cp:coreProperties>
</file>