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24" r:id="rId3"/>
    <p:sldId id="326" r:id="rId4"/>
    <p:sldId id="333" r:id="rId5"/>
    <p:sldId id="332" r:id="rId6"/>
    <p:sldId id="325" r:id="rId7"/>
    <p:sldId id="331" r:id="rId8"/>
    <p:sldId id="330" r:id="rId9"/>
    <p:sldId id="334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7763" y="2090172"/>
            <a:ext cx="65164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200		195		185		170		-?-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9634" y="1443841"/>
            <a:ext cx="49927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det tal som är 100 mindre.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1 089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1 003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10 000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3746" y="1306358"/>
            <a:ext cx="178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9DBF7E3-08E0-16B8-AC6E-0F3E36D85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746" y="2374135"/>
            <a:ext cx="903383" cy="73813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C6549C8-8CE0-C3F1-4041-6FE719103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746" y="3656822"/>
            <a:ext cx="1233889" cy="55084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5A40446-3F6C-7227-A3EC-16AB5EFBAE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3746" y="4752222"/>
            <a:ext cx="991518" cy="82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5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24141" y="1443841"/>
            <a:ext cx="39437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Avrunda talet 1 872 till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tusental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hundratal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tiotal</a:t>
            </a:r>
          </a:p>
        </p:txBody>
      </p:sp>
    </p:spTree>
    <p:extLst>
      <p:ext uri="{BB962C8B-B14F-4D97-AF65-F5344CB8AC3E}">
        <p14:creationId xmlns:p14="http://schemas.microsoft.com/office/powerpoint/2010/main" val="119500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14283" y="1874728"/>
            <a:ext cx="65634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Sex elever i </a:t>
            </a:r>
            <a:r>
              <a:rPr lang="sv-SE" sz="2800" dirty="0" err="1"/>
              <a:t>Malmaskolan</a:t>
            </a:r>
            <a:r>
              <a:rPr lang="sv-SE" sz="2800" dirty="0"/>
              <a:t> vann var sin biljett till en konsert. </a:t>
            </a:r>
          </a:p>
          <a:p>
            <a:r>
              <a:rPr lang="sv-SE" sz="2800" dirty="0"/>
              <a:t>Biljetterna kostade 385 kr per styck.</a:t>
            </a:r>
          </a:p>
          <a:p>
            <a:endParaRPr lang="sv-SE" sz="2800" dirty="0"/>
          </a:p>
          <a:p>
            <a:r>
              <a:rPr lang="sv-SE" sz="2800" dirty="0"/>
              <a:t>Hur mycket var hela vinsten värd?</a:t>
            </a:r>
          </a:p>
        </p:txBody>
      </p:sp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08630" y="1228397"/>
            <a:ext cx="47747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Beräkna med överslagsräkning. </a:t>
            </a:r>
          </a:p>
          <a:p>
            <a:r>
              <a:rPr lang="sv-SE" sz="2800" dirty="0"/>
              <a:t>Visa hur du avrundar.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81 - 29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295 + 120 + 414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713 - 288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36604" y="1443841"/>
            <a:ext cx="631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I en insamlingsbössa till Amnesty låg </a:t>
            </a:r>
          </a:p>
          <a:p>
            <a:r>
              <a:rPr lang="sv-SE" sz="2800" dirty="0"/>
              <a:t>34 femkronor, </a:t>
            </a:r>
          </a:p>
          <a:p>
            <a:r>
              <a:rPr lang="sv-SE" sz="2800" dirty="0"/>
              <a:t>28 tiokronor, </a:t>
            </a:r>
          </a:p>
          <a:p>
            <a:r>
              <a:rPr lang="sv-SE" sz="2800" dirty="0"/>
              <a:t>6 femtiolappar och</a:t>
            </a:r>
          </a:p>
          <a:p>
            <a:r>
              <a:rPr lang="sv-SE" sz="2800" dirty="0"/>
              <a:t>5 hundralappar.</a:t>
            </a:r>
          </a:p>
          <a:p>
            <a:endParaRPr lang="sv-SE" sz="2800" dirty="0"/>
          </a:p>
          <a:p>
            <a:r>
              <a:rPr lang="sv-SE" sz="2800" dirty="0"/>
              <a:t>Hur mycket pengar fanns det i bössan?</a:t>
            </a:r>
          </a:p>
        </p:txBody>
      </p:sp>
    </p:spTree>
    <p:extLst>
      <p:ext uri="{BB962C8B-B14F-4D97-AF65-F5344CB8AC3E}">
        <p14:creationId xmlns:p14="http://schemas.microsoft.com/office/powerpoint/2010/main" val="29794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59838" y="567106"/>
            <a:ext cx="58259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Diagrammet visar hur mycket det regnade i Surahammar en vecka i april.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millimeter (mm) regnade det på torsdagen?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medelvärdet.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05BB0FE-CD36-1E65-25C7-5DAD80481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639" y="2552265"/>
            <a:ext cx="4913523" cy="301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74529" y="1874728"/>
            <a:ext cx="92429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Under ett år föddes 49 558 flickor och 51 862 pojkar i Sverige.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barn föddes sammanlagt?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fler pojkar än flickor föddes det året?</a:t>
            </a:r>
          </a:p>
        </p:txBody>
      </p:sp>
    </p:spTree>
    <p:extLst>
      <p:ext uri="{BB962C8B-B14F-4D97-AF65-F5344CB8AC3E}">
        <p14:creationId xmlns:p14="http://schemas.microsoft.com/office/powerpoint/2010/main" val="14774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2519</TotalTime>
  <Words>189</Words>
  <Application>Microsoft Office PowerPoint</Application>
  <PresentationFormat>Bredbild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101</cp:revision>
  <dcterms:created xsi:type="dcterms:W3CDTF">2019-08-04T10:07:00Z</dcterms:created>
  <dcterms:modified xsi:type="dcterms:W3CDTF">2022-06-26T10:20:34Z</dcterms:modified>
</cp:coreProperties>
</file>