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36" r:id="rId3"/>
    <p:sldId id="341" r:id="rId4"/>
    <p:sldId id="338" r:id="rId5"/>
    <p:sldId id="324" r:id="rId6"/>
    <p:sldId id="332" r:id="rId7"/>
    <p:sldId id="335" r:id="rId8"/>
    <p:sldId id="340" r:id="rId9"/>
    <p:sldId id="32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18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42152" y="1874728"/>
            <a:ext cx="990769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Adrian, Petter och Molly är sammanlagt 18 år. </a:t>
            </a:r>
          </a:p>
          <a:p>
            <a:r>
              <a:rPr lang="sv-SE" sz="2800" dirty="0"/>
              <a:t>Adrian är hälften så gammal som Molly.</a:t>
            </a:r>
          </a:p>
          <a:p>
            <a:r>
              <a:rPr lang="sv-SE" sz="2800" dirty="0"/>
              <a:t>Petter är hälften så gammal som Adrian och Molly är sammanlagt.</a:t>
            </a:r>
          </a:p>
          <a:p>
            <a:endParaRPr lang="sv-SE" sz="2800" dirty="0"/>
          </a:p>
          <a:p>
            <a:r>
              <a:rPr lang="sv-SE" sz="2800" dirty="0"/>
              <a:t>Hur gamla är de tre barnen?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71150" y="1443841"/>
            <a:ext cx="4049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Hur många centimeter är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5 dm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 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m 35 cm</a:t>
            </a:r>
          </a:p>
        </p:txBody>
      </p:sp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92185" y="847288"/>
            <a:ext cx="46076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Vilket tal ska stå istället för x?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A8C646E-1CF8-4BDB-7ADD-889E3FB3C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2185" y="2758233"/>
            <a:ext cx="1586429" cy="44618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CE421FDC-5BAE-C794-925E-C78E98621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2185" y="3730366"/>
            <a:ext cx="1233889" cy="732622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491C02B-53F0-8214-CC5C-848E381EF2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2185" y="4988938"/>
            <a:ext cx="1652530" cy="56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99202" y="2305615"/>
            <a:ext cx="45935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4 m 15 cm + 5 m 70 cm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 m 80 cm – 6 m 45 cm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12506" y="1659285"/>
            <a:ext cx="65669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Gustav har ett rep som är 32 m långt. </a:t>
            </a:r>
          </a:p>
          <a:p>
            <a:r>
              <a:rPr lang="sv-SE" sz="2800" dirty="0"/>
              <a:t>Först delar han det på mitten. </a:t>
            </a:r>
          </a:p>
          <a:p>
            <a:r>
              <a:rPr lang="sv-SE" sz="2800" dirty="0"/>
              <a:t>Sedan tar han en av halvorna och delar den i fyra lika stora delar.</a:t>
            </a:r>
          </a:p>
          <a:p>
            <a:endParaRPr lang="sv-SE" sz="2800" dirty="0"/>
          </a:p>
          <a:p>
            <a:r>
              <a:rPr lang="sv-SE" sz="2800" dirty="0"/>
              <a:t>Hur lång är en sådan del?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65281" y="1265128"/>
            <a:ext cx="186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AC9E818-89A2-F1C2-6115-A9106959E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281" y="2358183"/>
            <a:ext cx="1344058" cy="44618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D8CACC3-F976-ED36-620B-9304A2B8E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281" y="3374201"/>
            <a:ext cx="1674564" cy="402116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A9F1D80E-468C-6358-CD30-BC010D73AA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5281" y="4346152"/>
            <a:ext cx="1013552" cy="85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10883" y="2305615"/>
            <a:ext cx="9370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Under ett halvår sparade Jesper i genomsnitt 75 kr per månad.</a:t>
            </a:r>
          </a:p>
          <a:p>
            <a:endParaRPr lang="sv-SE" sz="2800" dirty="0"/>
          </a:p>
          <a:p>
            <a:r>
              <a:rPr lang="sv-SE" sz="2800" dirty="0"/>
              <a:t>Hur mycket sparade han sammanlagt?</a:t>
            </a:r>
          </a:p>
        </p:txBody>
      </p:sp>
    </p:spTree>
    <p:extLst>
      <p:ext uri="{BB962C8B-B14F-4D97-AF65-F5344CB8AC3E}">
        <p14:creationId xmlns:p14="http://schemas.microsoft.com/office/powerpoint/2010/main" val="316283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59931" y="1659285"/>
            <a:ext cx="78721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dirty="0"/>
          </a:p>
          <a:p>
            <a:r>
              <a:rPr lang="sv-SE" sz="2800" dirty="0"/>
              <a:t>I en skola finns det tio klasser. </a:t>
            </a:r>
          </a:p>
          <a:p>
            <a:r>
              <a:rPr lang="sv-SE" sz="2800" dirty="0"/>
              <a:t>Det är 82 elever i årskurs fyra. </a:t>
            </a:r>
          </a:p>
          <a:p>
            <a:r>
              <a:rPr lang="sv-SE" sz="2800" dirty="0"/>
              <a:t>I årskurs fem är det sex elever färre. </a:t>
            </a:r>
          </a:p>
          <a:p>
            <a:r>
              <a:rPr lang="sv-SE" sz="2800" dirty="0"/>
              <a:t>I de tre sexorna går det 26 elever i varje klass.</a:t>
            </a:r>
          </a:p>
          <a:p>
            <a:endParaRPr lang="sv-SE" sz="2800" dirty="0"/>
          </a:p>
          <a:p>
            <a:r>
              <a:rPr lang="sv-SE" sz="2800" dirty="0"/>
              <a:t>Hur många elever är det sammanlagt på den skolan?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77168" y="1659285"/>
            <a:ext cx="90376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Sigrid köpte en hamburgare för 48 kr, en glass och en dricka. </a:t>
            </a:r>
          </a:p>
          <a:p>
            <a:r>
              <a:rPr lang="sv-SE" sz="2800" dirty="0"/>
              <a:t>Drickan kostade en tredjedel så mycket som hamburgaren</a:t>
            </a:r>
          </a:p>
          <a:p>
            <a:r>
              <a:rPr lang="sv-SE" sz="2800" dirty="0"/>
              <a:t>och glassen kostade 15 kr. </a:t>
            </a:r>
          </a:p>
          <a:p>
            <a:r>
              <a:rPr lang="sv-SE" sz="2800" dirty="0"/>
              <a:t>När Sigrid betalade fick hon 21 kr tillbaka.</a:t>
            </a:r>
          </a:p>
          <a:p>
            <a:endParaRPr lang="sv-SE" sz="2800" dirty="0"/>
          </a:p>
          <a:p>
            <a:r>
              <a:rPr lang="sv-SE" sz="2800" dirty="0"/>
              <a:t>Hur mycket pengar hade hon lämnat fram?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2553</TotalTime>
  <Words>244</Words>
  <Application>Microsoft Office PowerPoint</Application>
  <PresentationFormat>Bredbild</PresentationFormat>
  <Paragraphs>54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118</cp:revision>
  <dcterms:created xsi:type="dcterms:W3CDTF">2019-08-04T10:07:00Z</dcterms:created>
  <dcterms:modified xsi:type="dcterms:W3CDTF">2022-06-26T11:07:04Z</dcterms:modified>
</cp:coreProperties>
</file>