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336" r:id="rId3"/>
    <p:sldId id="338" r:id="rId4"/>
    <p:sldId id="342" r:id="rId5"/>
    <p:sldId id="341" r:id="rId6"/>
    <p:sldId id="343" r:id="rId7"/>
    <p:sldId id="324" r:id="rId8"/>
    <p:sldId id="332" r:id="rId9"/>
    <p:sldId id="325" r:id="rId10"/>
    <p:sldId id="32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40" d="100"/>
          <a:sy n="40" d="100"/>
        </p:scale>
        <p:origin x="1644" y="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660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2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3710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860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906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706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83410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964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657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291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3439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2022-06-26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41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059899" y="3075057"/>
            <a:ext cx="20722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LÄXA 19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014865" y="1874728"/>
            <a:ext cx="816226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VECKANS PROBLEM</a:t>
            </a:r>
          </a:p>
          <a:p>
            <a:endParaRPr lang="sv-SE" sz="2800" b="1" dirty="0"/>
          </a:p>
          <a:p>
            <a:r>
              <a:rPr lang="sv-SE" sz="2800" dirty="0"/>
              <a:t>Vilka är de två följande talen?</a:t>
            </a:r>
          </a:p>
          <a:p>
            <a:endParaRPr lang="sv-SE" sz="2800" dirty="0"/>
          </a:p>
          <a:p>
            <a:endParaRPr lang="sv-SE" sz="2800" dirty="0"/>
          </a:p>
          <a:p>
            <a:r>
              <a:rPr lang="sv-SE" sz="2800" dirty="0"/>
              <a:t>128			64			32			16			-?-			-?-		</a:t>
            </a:r>
          </a:p>
        </p:txBody>
      </p:sp>
    </p:spTree>
    <p:extLst>
      <p:ext uri="{BB962C8B-B14F-4D97-AF65-F5344CB8AC3E}">
        <p14:creationId xmlns:p14="http://schemas.microsoft.com/office/powerpoint/2010/main" val="83829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776141" y="1440331"/>
            <a:ext cx="463971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1</a:t>
            </a:r>
          </a:p>
          <a:p>
            <a:endParaRPr lang="sv-SE" sz="2800" dirty="0"/>
          </a:p>
          <a:p>
            <a:r>
              <a:rPr lang="sv-SE" sz="2800" dirty="0"/>
              <a:t>Skriv bråken i storleksordning. </a:t>
            </a:r>
          </a:p>
          <a:p>
            <a:r>
              <a:rPr lang="sv-SE" sz="2800" dirty="0"/>
              <a:t>Börja med det största.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267EB32A-F351-5969-EAE0-3491DDFE0E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1606" y="4024101"/>
            <a:ext cx="4428781" cy="831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868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586653" y="1874728"/>
            <a:ext cx="301869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2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3 628 + 796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7 134 – 666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475 + 123 + 97</a:t>
            </a:r>
          </a:p>
        </p:txBody>
      </p:sp>
    </p:spTree>
    <p:extLst>
      <p:ext uri="{BB962C8B-B14F-4D97-AF65-F5344CB8AC3E}">
        <p14:creationId xmlns:p14="http://schemas.microsoft.com/office/powerpoint/2010/main" val="3436439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033895" y="1443841"/>
            <a:ext cx="412421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3</a:t>
            </a:r>
          </a:p>
          <a:p>
            <a:endParaRPr lang="sv-SE" sz="2800" b="1" dirty="0"/>
          </a:p>
          <a:p>
            <a:r>
              <a:rPr lang="sv-SE" sz="2800" dirty="0"/>
              <a:t>Hur många decimeter är</a:t>
            </a:r>
          </a:p>
          <a:p>
            <a:endParaRPr lang="sv-SE" sz="2800" b="1" dirty="0"/>
          </a:p>
          <a:p>
            <a:pPr marL="514350" indent="-514350">
              <a:buAutoNum type="alphaLcParenR"/>
            </a:pPr>
            <a:r>
              <a:rPr lang="sv-SE" sz="2800" dirty="0"/>
              <a:t>80 cm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140 cm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200 mm</a:t>
            </a:r>
          </a:p>
        </p:txBody>
      </p:sp>
    </p:spTree>
    <p:extLst>
      <p:ext uri="{BB962C8B-B14F-4D97-AF65-F5344CB8AC3E}">
        <p14:creationId xmlns:p14="http://schemas.microsoft.com/office/powerpoint/2010/main" val="774529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>
            <a:extLst>
              <a:ext uri="{FF2B5EF4-FFF2-40B4-BE49-F238E27FC236}">
                <a16:creationId xmlns:a16="http://schemas.microsoft.com/office/drawing/2014/main" id="{0C5A23F0-ADDD-D351-3D2D-19E88D499E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8045" y="2229852"/>
            <a:ext cx="6037240" cy="2926799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097111" y="847288"/>
            <a:ext cx="72768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4</a:t>
            </a:r>
          </a:p>
          <a:p>
            <a:endParaRPr lang="sv-SE" sz="2800" dirty="0"/>
          </a:p>
          <a:p>
            <a:r>
              <a:rPr lang="sv-SE" sz="2800" dirty="0"/>
              <a:t>Hur långt är det mellan Eskilstuna och Uppsala? </a:t>
            </a:r>
          </a:p>
          <a:p>
            <a:r>
              <a:rPr lang="sv-SE" sz="2800" dirty="0"/>
              <a:t>Svara i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kilometer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mil och kilometer</a:t>
            </a:r>
          </a:p>
        </p:txBody>
      </p:sp>
    </p:spTree>
    <p:extLst>
      <p:ext uri="{BB962C8B-B14F-4D97-AF65-F5344CB8AC3E}">
        <p14:creationId xmlns:p14="http://schemas.microsoft.com/office/powerpoint/2010/main" val="1516057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893210" y="1536400"/>
            <a:ext cx="647476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5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Vad kallas figuren?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Mät sidorna och räkna ut omkretsen.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Rita en kvadrat med lika lång omkrets.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A05CE1F5-0F62-EA17-7F94-D8962881EC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7129" y="2652311"/>
            <a:ext cx="3018622" cy="1553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88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136169" y="797510"/>
            <a:ext cx="791966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6</a:t>
            </a:r>
          </a:p>
          <a:p>
            <a:endParaRPr lang="sv-SE" sz="2800" b="1" dirty="0"/>
          </a:p>
          <a:p>
            <a:r>
              <a:rPr lang="sv-SE" sz="2800" dirty="0"/>
              <a:t>1972 satte Kjell Isaksson nytt världsrekord i stavhopp när han klarade 555 cm. </a:t>
            </a:r>
          </a:p>
          <a:p>
            <a:r>
              <a:rPr lang="sv-SE" sz="2800" dirty="0"/>
              <a:t>46 år senare vann Armand </a:t>
            </a:r>
            <a:r>
              <a:rPr lang="sv-SE" sz="2800" dirty="0" err="1"/>
              <a:t>Duplantis</a:t>
            </a:r>
            <a:r>
              <a:rPr lang="sv-SE" sz="2800" dirty="0"/>
              <a:t> stavhoppstävlingen under EM i Berlin genom att hoppa en halv meter högre.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Vilket år vann Armand guld i Berlin?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högt hoppade han? Svara i meter och centimeter.</a:t>
            </a:r>
          </a:p>
        </p:txBody>
      </p:sp>
    </p:spTree>
    <p:extLst>
      <p:ext uri="{BB962C8B-B14F-4D97-AF65-F5344CB8AC3E}">
        <p14:creationId xmlns:p14="http://schemas.microsoft.com/office/powerpoint/2010/main" val="219044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165281" y="1255984"/>
            <a:ext cx="18614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7</a:t>
            </a:r>
            <a:endParaRPr lang="sv-SE" sz="2800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1D88196E-8D4E-DED7-4E86-6062994478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65281" y="2294483"/>
            <a:ext cx="1255923" cy="787706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E169819F-E835-B424-865E-2BBE0400FC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5281" y="3597468"/>
            <a:ext cx="1432193" cy="528810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0DA19D3A-2D1A-A436-E1CB-2513641A0C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65281" y="4641557"/>
            <a:ext cx="1189822" cy="826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143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176226" y="1443841"/>
            <a:ext cx="783954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UPPGIFT 8</a:t>
            </a:r>
          </a:p>
          <a:p>
            <a:endParaRPr lang="sv-SE" sz="2800" dirty="0"/>
          </a:p>
          <a:p>
            <a:r>
              <a:rPr lang="sv-SE" sz="2800" dirty="0"/>
              <a:t>På påsklovet åker Mehmet tre varv i ett skidspår som är 870 m långt.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långt åker han sammanlagt?</a:t>
            </a:r>
          </a:p>
          <a:p>
            <a:pPr marL="514350" indent="-514350">
              <a:buAutoNum type="alphaLcParenR"/>
            </a:pPr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Hur mycket fattas för att det sammanlagt ska bli 3 kilometer (km)?</a:t>
            </a:r>
          </a:p>
        </p:txBody>
      </p:sp>
    </p:spTree>
    <p:extLst>
      <p:ext uri="{BB962C8B-B14F-4D97-AF65-F5344CB8AC3E}">
        <p14:creationId xmlns:p14="http://schemas.microsoft.com/office/powerpoint/2010/main" val="4045904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Gröngul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2585</TotalTime>
  <Words>204</Words>
  <Application>Microsoft Office PowerPoint</Application>
  <PresentationFormat>Bredbild</PresentationFormat>
  <Paragraphs>58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126</cp:revision>
  <dcterms:created xsi:type="dcterms:W3CDTF">2019-08-04T10:07:00Z</dcterms:created>
  <dcterms:modified xsi:type="dcterms:W3CDTF">2022-06-26T11:40:55Z</dcterms:modified>
</cp:coreProperties>
</file>