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7" r:id="rId2"/>
    <p:sldId id="269" r:id="rId3"/>
    <p:sldId id="259" r:id="rId4"/>
    <p:sldId id="270" r:id="rId5"/>
    <p:sldId id="271" r:id="rId6"/>
    <p:sldId id="272" r:id="rId7"/>
    <p:sldId id="273" r:id="rId8"/>
    <p:sldId id="274" r:id="rId9"/>
    <p:sldId id="275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Inget format, tabellrutnät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256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sv-SE"/>
              <a:t>Klicka här för att ändra mall för underrubrikformat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08537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57414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765185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64963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vsnittsrubri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3726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236877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31244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84064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64703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197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109686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sv-SE"/>
              <a:t>Klicka här för att ändra mall för rubrikformat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B4C22EB-9F03-487A-8739-7879F6B2C1B7}" type="datetimeFigureOut">
              <a:rPr lang="sv-SE" smtClean="0"/>
              <a:t>2020-07-30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3B17371-D302-4CFE-BF68-9AB6D5BC924F}" type="slidenum">
              <a:rPr lang="sv-SE" smtClean="0"/>
              <a:t>‹#›</a:t>
            </a:fld>
            <a:endParaRPr lang="sv-SE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06436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914698" y="2767280"/>
            <a:ext cx="83626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sv-SE" sz="4000" b="1" dirty="0"/>
              <a:t>RESONEMANG OCH KOMMUNIKATION KAPITEL 5</a:t>
            </a:r>
          </a:p>
        </p:txBody>
      </p:sp>
    </p:spTree>
    <p:extLst>
      <p:ext uri="{BB962C8B-B14F-4D97-AF65-F5344CB8AC3E}">
        <p14:creationId xmlns:p14="http://schemas.microsoft.com/office/powerpoint/2010/main" val="10557946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3588697" y="3075057"/>
            <a:ext cx="501460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4000" b="1" dirty="0"/>
              <a:t>KVADRAT I FEM DELAR</a:t>
            </a:r>
          </a:p>
        </p:txBody>
      </p:sp>
    </p:spTree>
    <p:extLst>
      <p:ext uri="{BB962C8B-B14F-4D97-AF65-F5344CB8AC3E}">
        <p14:creationId xmlns:p14="http://schemas.microsoft.com/office/powerpoint/2010/main" val="28706363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86156" y="1262062"/>
            <a:ext cx="61158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Bilden visar en kvadrat som är delad i fem delar.</a:t>
            </a:r>
          </a:p>
          <a:p>
            <a:endParaRPr lang="sv-SE" sz="2400" dirty="0"/>
          </a:p>
          <a:p>
            <a:endParaRPr lang="sv-SE" sz="2400" dirty="0"/>
          </a:p>
          <a:p>
            <a:r>
              <a:rPr lang="sv-SE" sz="2400" dirty="0"/>
              <a:t>Vad för sorts figur är</a:t>
            </a:r>
          </a:p>
          <a:p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A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B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E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0776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467868" y="1262062"/>
            <a:ext cx="611581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I de fem delarna finns det sammanlagt 17 vinklar.</a:t>
            </a:r>
          </a:p>
          <a:p>
            <a:endParaRPr lang="sv-SE" sz="2400" dirty="0"/>
          </a:p>
          <a:p>
            <a:r>
              <a:rPr lang="sv-SE" sz="2400" dirty="0"/>
              <a:t>Hur många av dessa är</a:t>
            </a:r>
          </a:p>
          <a:p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trubbiga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spetsiga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räta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952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60476" y="2228861"/>
            <a:ext cx="562813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I mitten av kvadraten finns det fyra vinklar.</a:t>
            </a:r>
          </a:p>
          <a:p>
            <a:endParaRPr lang="sv-SE" sz="2400" dirty="0"/>
          </a:p>
          <a:p>
            <a:r>
              <a:rPr lang="sv-SE" sz="2400" dirty="0"/>
              <a:t>Hur många grader är dessa sammanlagt?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7088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1162812" y="1735085"/>
            <a:ext cx="56281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Vilka figurer kan tillsammans bilda en</a:t>
            </a:r>
          </a:p>
          <a:p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fyrhörning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femhörning</a:t>
            </a:r>
          </a:p>
          <a:p>
            <a:pPr marL="457200" indent="-457200">
              <a:buAutoNum type="alphaLcParenR"/>
            </a:pPr>
            <a:endParaRPr lang="sv-SE" sz="2400" dirty="0"/>
          </a:p>
          <a:p>
            <a:pPr marL="457200" indent="-457200">
              <a:buAutoNum type="alphaLcParenR"/>
            </a:pPr>
            <a:r>
              <a:rPr lang="sv-SE" sz="2400" dirty="0"/>
              <a:t>sexhörning</a:t>
            </a:r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0023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987552" y="1682686"/>
            <a:ext cx="57851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Antag att en stora kvadratens area är 36 cm</a:t>
            </a: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².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Hur lång är omkretsen av den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lphaLcParenR"/>
            </a:pP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stora kvadraten</a:t>
            </a:r>
          </a:p>
          <a:p>
            <a:pPr marL="457200" indent="-457200">
              <a:buAutoNum type="alphaLcParenR"/>
            </a:pPr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lphaLcParenR"/>
            </a:pP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lilla kvadraten</a:t>
            </a:r>
            <a:endParaRPr lang="sv-SE" sz="24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835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932688" y="1719262"/>
            <a:ext cx="57851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Antag att en stora kvadratens area är 36 cm</a:t>
            </a: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².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Hur stor area sammanlagt har figurerna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lphaLcParenR"/>
            </a:pP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A + B</a:t>
            </a:r>
          </a:p>
          <a:p>
            <a:pPr marL="457200" indent="-457200">
              <a:buAutoNum type="alphaLcParenR"/>
            </a:pPr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>
              <a:buAutoNum type="alphaLcParenR"/>
            </a:pP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C + E</a:t>
            </a:r>
            <a:endParaRPr lang="sv-SE" sz="24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3152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E9493094-3245-4542-9AB1-88A5579FBF9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9781" y="286925"/>
            <a:ext cx="1691008" cy="560363"/>
          </a:xfrm>
          <a:prstGeom prst="rect">
            <a:avLst/>
          </a:prstGeom>
        </p:spPr>
      </p:pic>
      <p:sp>
        <p:nvSpPr>
          <p:cNvPr id="4" name="textruta 3">
            <a:extLst>
              <a:ext uri="{FF2B5EF4-FFF2-40B4-BE49-F238E27FC236}">
                <a16:creationId xmlns:a16="http://schemas.microsoft.com/office/drawing/2014/main" id="{50035BAB-88BC-468D-A169-F958A7C3C8B4}"/>
              </a:ext>
            </a:extLst>
          </p:cNvPr>
          <p:cNvSpPr txBox="1"/>
          <p:nvPr/>
        </p:nvSpPr>
        <p:spPr>
          <a:xfrm>
            <a:off x="760476" y="1719262"/>
            <a:ext cx="57851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/>
              <a:t>Antag att en stora kvadratens area är 36 cm</a:t>
            </a:r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².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Antag att du på varje sida i kvadraten klipper bort en remsa som är 5 mm bred.</a:t>
            </a:r>
          </a:p>
          <a:p>
            <a:endParaRPr lang="sv-SE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sv-SE" sz="2400" dirty="0">
                <a:latin typeface="Calibri" panose="020F0502020204030204" pitchFamily="34" charset="0"/>
                <a:cs typeface="Calibri" panose="020F0502020204030204" pitchFamily="34" charset="0"/>
              </a:rPr>
              <a:t>Hur stor area har den del av kvadraten som blir kvar?</a:t>
            </a:r>
            <a:endParaRPr lang="sv-SE" sz="2400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57BCB2C9-D8DE-49E9-89CA-818DB7BFA7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124" y="1262062"/>
            <a:ext cx="4343400" cy="4333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119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Återblick">
  <a:themeElements>
    <a:clrScheme name="Återblick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Återblick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Återblick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589</TotalTime>
  <Words>153</Words>
  <Application>Microsoft Office PowerPoint</Application>
  <PresentationFormat>Bredbild</PresentationFormat>
  <Paragraphs>50</Paragraphs>
  <Slides>9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2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9</vt:i4>
      </vt:variant>
    </vt:vector>
  </HeadingPairs>
  <TitlesOfParts>
    <vt:vector size="12" baseType="lpstr">
      <vt:lpstr>Calibri</vt:lpstr>
      <vt:lpstr>Calibri Light</vt:lpstr>
      <vt:lpstr>Återblick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52</cp:revision>
  <dcterms:created xsi:type="dcterms:W3CDTF">2019-08-04T10:07:00Z</dcterms:created>
  <dcterms:modified xsi:type="dcterms:W3CDTF">2020-07-30T16:24:48Z</dcterms:modified>
</cp:coreProperties>
</file>