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8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9FF1FBA-2618-4E47-859E-0886E4325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BF352660-F6BC-4AD2-A984-6F5544B086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0D99428-95D3-44EB-802A-3BB930A0A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79310F3-D97A-4B3B-8347-697700583A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0E877FA0-C649-4454-8D50-51ED09A813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62117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65452C0-F538-497C-B37F-448E33EB7C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16D611FF-F87F-4AC0-B879-11C14AD17E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C2537A8-F2BA-45B6-BA24-C2A2DD7BEC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423918DA-F061-4835-B6C0-8AEEBF3B53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7ACEFEB2-0212-4521-AD59-EB26939352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654605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3CFE0E90-5183-42D8-85C2-94B330A1A3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F4A119A2-E9D8-48CB-9BE1-7EE272370D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48583FD-6820-42B1-A4AD-0C1B0D835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BF167F8-03ED-4EEE-BEBF-54457C9D3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73CC027-BD4C-4627-9450-BE9BF5D5EF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59636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A9E7E50-E05A-4665-B3CE-A89AAB3F5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19965BC9-6F46-4840-A8E5-63BE0955E7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29F7D508-F414-44CF-BC24-680FAC56B3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D6C098B7-BF82-4076-841A-2E60F7B521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B9EA985-36AA-4B7F-820A-884ABE51FE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42289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DBDE8E5-63C8-486B-A4C8-2E59B6BBB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578FD32-13C6-401A-A2F4-574DFEE27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9779678F-A831-47F6-BCD0-61FD74BE10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5D1F4703-207E-46C7-8BA2-E28C6C13BC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BB52E292-5D3E-46DE-9361-E9209D9434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917121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5D40AD2-1282-4F7C-9757-3AC911266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3116559-BABC-4460-9C7E-FED49E7F33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1A3A2F47-EC75-48EC-BFB1-EFCABFD46D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FF0DE5E-F5C4-428E-B731-2FD6EC229D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38BDC054-58F5-4808-A1DA-7E4BAABEE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411952A2-720F-434C-A786-6C808B3E04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0380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2262B70-BE3C-453A-A47C-7F65F2C865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CBDB0E97-A673-4697-8E29-D111C716903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A206B848-28DD-46AF-9A9C-E9DD62FC3F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32B9F0BA-6141-4A86-809E-65D84CE3BB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E6812162-57A5-4C25-ADE6-824D6511441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7E459B08-8924-4D11-A6D8-12AE309C5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D0B62229-70BE-4AF0-BBD8-F563FFCCD1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46B942FA-B2FF-45DC-81F4-D2E798BC0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140773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2FFA99BD-635E-4981-89E6-E1364A9BB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6DDBE9E5-96D4-491D-8832-AD2C00C362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840A25FF-9E49-4D98-96AB-C008F811B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1F60B327-C36F-4353-A0F5-ED9781928E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076204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3A7F2C89-1579-4A1D-8F83-5E0BDB96D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A076F21E-CFC6-4C1B-875D-43BCDBC1E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2EDD3350-FF97-4357-9A69-9232EEC90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82260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D8299D3-E50F-43DC-B382-AC8D7AC9AF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23B6B7E1-8BCC-45B4-8E73-F354C16DAB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41C383F2-8C64-47E8-83E8-8FC4B033F4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8173479-A128-4E61-B897-7EB37EC60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4FA4A9D-6666-4BB2-BB25-E503C85966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07AEEE27-9236-4003-B338-168A57E8FC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28577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24ADD29-92FB-4A25-9C16-C4C975BEA9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DCD5CB36-6A25-4A4B-B3D6-D013A6B3449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E2D83FC-02E5-4BDA-A068-6753E6FB74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013F62DE-42D7-4DEB-A8CE-CCF0CAEAC3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661634B-CE66-44A6-9AF7-AECCF50FB3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5C79A0F-DE88-44A9-86A2-3CFAF9017E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4235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378A8D55-F418-4ABD-8BD1-924EC204CE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740F518E-C0F7-47B5-9508-1D85CD4A5E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672DFBD3-76F9-4FF3-B03B-35DB87A496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F7F651-802E-412A-80EC-C03FA65C1AED}" type="datetimeFigureOut">
              <a:rPr lang="sv-SE" smtClean="0"/>
              <a:t>2020-07-11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0ADB8013-1FD7-44D1-954C-27830D12A7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19FE2AC-1E5C-4BCF-ADAB-5EA56EEC5C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29A41C-5F9C-4763-8F3B-7EF1E09AC3A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8752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objekt 2">
            <a:extLst>
              <a:ext uri="{FF2B5EF4-FFF2-40B4-BE49-F238E27FC236}">
                <a16:creationId xmlns:a16="http://schemas.microsoft.com/office/drawing/2014/main" id="{2C242A34-970A-4A30-85B3-8D96E40E9BD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3788" y="207710"/>
            <a:ext cx="1253746" cy="415464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C03DD6C0-8E0B-401E-8FE2-3F6BA50DA97E}"/>
              </a:ext>
            </a:extLst>
          </p:cNvPr>
          <p:cNvSpPr/>
          <p:nvPr/>
        </p:nvSpPr>
        <p:spPr>
          <a:xfrm>
            <a:off x="2860647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7E3E41EE-F9E0-40A7-BAE1-B300CF325A89}"/>
              </a:ext>
            </a:extLst>
          </p:cNvPr>
          <p:cNvSpPr/>
          <p:nvPr/>
        </p:nvSpPr>
        <p:spPr>
          <a:xfrm>
            <a:off x="401275" y="3535970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PREFIX</a:t>
            </a:r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2E05C48B-947C-4C89-9E7D-3282DC469355}"/>
              </a:ext>
            </a:extLst>
          </p:cNvPr>
          <p:cNvSpPr/>
          <p:nvPr/>
        </p:nvSpPr>
        <p:spPr>
          <a:xfrm>
            <a:off x="7798913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BAS</a:t>
            </a:r>
          </a:p>
        </p:txBody>
      </p:sp>
      <p:sp>
        <p:nvSpPr>
          <p:cNvPr id="11" name="Rektangel: rundade hörn 10">
            <a:extLst>
              <a:ext uri="{FF2B5EF4-FFF2-40B4-BE49-F238E27FC236}">
                <a16:creationId xmlns:a16="http://schemas.microsoft.com/office/drawing/2014/main" id="{B1897F9B-C89D-4044-ACF2-A7ADED27B991}"/>
              </a:ext>
            </a:extLst>
          </p:cNvPr>
          <p:cNvSpPr/>
          <p:nvPr/>
        </p:nvSpPr>
        <p:spPr>
          <a:xfrm>
            <a:off x="1881929" y="5111697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ROMB</a:t>
            </a:r>
          </a:p>
        </p:txBody>
      </p:sp>
      <p:sp>
        <p:nvSpPr>
          <p:cNvPr id="12" name="Rektangel: rundade hörn 11">
            <a:extLst>
              <a:ext uri="{FF2B5EF4-FFF2-40B4-BE49-F238E27FC236}">
                <a16:creationId xmlns:a16="http://schemas.microsoft.com/office/drawing/2014/main" id="{B7C996E5-C031-49FA-B047-7F79F2661719}"/>
              </a:ext>
            </a:extLst>
          </p:cNvPr>
          <p:cNvSpPr/>
          <p:nvPr/>
        </p:nvSpPr>
        <p:spPr>
          <a:xfrm>
            <a:off x="3361175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REKTANGEL</a:t>
            </a:r>
          </a:p>
        </p:txBody>
      </p:sp>
      <p:sp>
        <p:nvSpPr>
          <p:cNvPr id="13" name="Rektangel: rundade hörn 12">
            <a:extLst>
              <a:ext uri="{FF2B5EF4-FFF2-40B4-BE49-F238E27FC236}">
                <a16:creationId xmlns:a16="http://schemas.microsoft.com/office/drawing/2014/main" id="{84DD51C8-DAD6-46E4-944D-0C5A6ACB59DE}"/>
              </a:ext>
            </a:extLst>
          </p:cNvPr>
          <p:cNvSpPr/>
          <p:nvPr/>
        </p:nvSpPr>
        <p:spPr>
          <a:xfrm>
            <a:off x="401275" y="5110297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SPETSIG VINKEL</a:t>
            </a:r>
          </a:p>
        </p:txBody>
      </p:sp>
      <p:sp>
        <p:nvSpPr>
          <p:cNvPr id="14" name="Rektangel: rundade hörn 13">
            <a:extLst>
              <a:ext uri="{FF2B5EF4-FFF2-40B4-BE49-F238E27FC236}">
                <a16:creationId xmlns:a16="http://schemas.microsoft.com/office/drawing/2014/main" id="{1A5D1386-58AD-4445-91A8-03EFD6CD0DA0}"/>
              </a:ext>
            </a:extLst>
          </p:cNvPr>
          <p:cNvSpPr/>
          <p:nvPr/>
        </p:nvSpPr>
        <p:spPr>
          <a:xfrm>
            <a:off x="401275" y="4320360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KVADRAT</a:t>
            </a:r>
          </a:p>
        </p:txBody>
      </p:sp>
      <p:sp>
        <p:nvSpPr>
          <p:cNvPr id="15" name="Rektangel: rundade hörn 14">
            <a:extLst>
              <a:ext uri="{FF2B5EF4-FFF2-40B4-BE49-F238E27FC236}">
                <a16:creationId xmlns:a16="http://schemas.microsoft.com/office/drawing/2014/main" id="{01D1B1A0-B6A3-46DF-9F58-1FCD7968FF8D}"/>
              </a:ext>
            </a:extLst>
          </p:cNvPr>
          <p:cNvSpPr/>
          <p:nvPr/>
        </p:nvSpPr>
        <p:spPr>
          <a:xfrm>
            <a:off x="1881929" y="5905825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SKALA</a:t>
            </a:r>
          </a:p>
        </p:txBody>
      </p:sp>
      <p:sp>
        <p:nvSpPr>
          <p:cNvPr id="16" name="Rektangel: rundade hörn 15">
            <a:extLst>
              <a:ext uri="{FF2B5EF4-FFF2-40B4-BE49-F238E27FC236}">
                <a16:creationId xmlns:a16="http://schemas.microsoft.com/office/drawing/2014/main" id="{6E490A6D-1FC3-49CB-9308-327E5A3D5D38}"/>
              </a:ext>
            </a:extLst>
          </p:cNvPr>
          <p:cNvSpPr/>
          <p:nvPr/>
        </p:nvSpPr>
        <p:spPr>
          <a:xfrm>
            <a:off x="4840421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RÄT VINKEL</a:t>
            </a:r>
          </a:p>
        </p:txBody>
      </p:sp>
      <p:sp>
        <p:nvSpPr>
          <p:cNvPr id="17" name="Rektangel: rundade hörn 16">
            <a:extLst>
              <a:ext uri="{FF2B5EF4-FFF2-40B4-BE49-F238E27FC236}">
                <a16:creationId xmlns:a16="http://schemas.microsoft.com/office/drawing/2014/main" id="{AE4EA7C6-93B7-4793-9D8E-35AE7985928A}"/>
              </a:ext>
            </a:extLst>
          </p:cNvPr>
          <p:cNvSpPr/>
          <p:nvPr/>
        </p:nvSpPr>
        <p:spPr>
          <a:xfrm>
            <a:off x="3361184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OMKRETS</a:t>
            </a:r>
          </a:p>
        </p:txBody>
      </p:sp>
      <p:sp>
        <p:nvSpPr>
          <p:cNvPr id="18" name="Rektangel: rundade hörn 17">
            <a:extLst>
              <a:ext uri="{FF2B5EF4-FFF2-40B4-BE49-F238E27FC236}">
                <a16:creationId xmlns:a16="http://schemas.microsoft.com/office/drawing/2014/main" id="{0D82BDE9-E930-44D2-B840-6A9C19CB3AA1}"/>
              </a:ext>
            </a:extLst>
          </p:cNvPr>
          <p:cNvSpPr/>
          <p:nvPr/>
        </p:nvSpPr>
        <p:spPr>
          <a:xfrm>
            <a:off x="401275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b="1" dirty="0">
                <a:solidFill>
                  <a:schemeClr val="tx1"/>
                </a:solidFill>
              </a:rPr>
              <a:t>PARALLELLO-GRAM</a:t>
            </a:r>
          </a:p>
        </p:txBody>
      </p:sp>
      <p:sp>
        <p:nvSpPr>
          <p:cNvPr id="19" name="Rektangel: rundade hörn 18">
            <a:extLst>
              <a:ext uri="{FF2B5EF4-FFF2-40B4-BE49-F238E27FC236}">
                <a16:creationId xmlns:a16="http://schemas.microsoft.com/office/drawing/2014/main" id="{20EF5A61-6A42-4972-9CB7-8BE718805892}"/>
              </a:ext>
            </a:extLst>
          </p:cNvPr>
          <p:cNvSpPr/>
          <p:nvPr/>
        </p:nvSpPr>
        <p:spPr>
          <a:xfrm>
            <a:off x="6319667" y="5108895"/>
            <a:ext cx="1333850" cy="57185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RADIE</a:t>
            </a:r>
          </a:p>
        </p:txBody>
      </p:sp>
      <p:sp>
        <p:nvSpPr>
          <p:cNvPr id="20" name="Rektangel: rundade hörn 19">
            <a:extLst>
              <a:ext uri="{FF2B5EF4-FFF2-40B4-BE49-F238E27FC236}">
                <a16:creationId xmlns:a16="http://schemas.microsoft.com/office/drawing/2014/main" id="{3962669F-8018-4A37-BC7B-870AB3846D69}"/>
              </a:ext>
            </a:extLst>
          </p:cNvPr>
          <p:cNvSpPr/>
          <p:nvPr/>
        </p:nvSpPr>
        <p:spPr>
          <a:xfrm>
            <a:off x="9279585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AREA</a:t>
            </a:r>
          </a:p>
        </p:txBody>
      </p:sp>
      <p:sp>
        <p:nvSpPr>
          <p:cNvPr id="21" name="Rektangel: rundade hörn 20">
            <a:extLst>
              <a:ext uri="{FF2B5EF4-FFF2-40B4-BE49-F238E27FC236}">
                <a16:creationId xmlns:a16="http://schemas.microsoft.com/office/drawing/2014/main" id="{EAA30645-DAE0-499E-BFA2-E0AEE438DF1A}"/>
              </a:ext>
            </a:extLst>
          </p:cNvPr>
          <p:cNvSpPr/>
          <p:nvPr/>
        </p:nvSpPr>
        <p:spPr>
          <a:xfrm>
            <a:off x="9278159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TRIANGEL</a:t>
            </a:r>
          </a:p>
        </p:txBody>
      </p:sp>
      <p:sp>
        <p:nvSpPr>
          <p:cNvPr id="23" name="Rektangel: rundade hörn 22">
            <a:extLst>
              <a:ext uri="{FF2B5EF4-FFF2-40B4-BE49-F238E27FC236}">
                <a16:creationId xmlns:a16="http://schemas.microsoft.com/office/drawing/2014/main" id="{AF5922AD-3F96-4DF1-B40A-DCB98D279DAE}"/>
              </a:ext>
            </a:extLst>
          </p:cNvPr>
          <p:cNvSpPr/>
          <p:nvPr/>
        </p:nvSpPr>
        <p:spPr>
          <a:xfrm>
            <a:off x="401275" y="2751580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FÖRMINSKNING</a:t>
            </a:r>
          </a:p>
        </p:txBody>
      </p:sp>
      <p:sp>
        <p:nvSpPr>
          <p:cNvPr id="24" name="Rektangel: rundade hörn 23">
            <a:extLst>
              <a:ext uri="{FF2B5EF4-FFF2-40B4-BE49-F238E27FC236}">
                <a16:creationId xmlns:a16="http://schemas.microsoft.com/office/drawing/2014/main" id="{C4CA9106-9EE8-49AC-B6CC-7743FE56705A}"/>
              </a:ext>
            </a:extLst>
          </p:cNvPr>
          <p:cNvSpPr/>
          <p:nvPr/>
        </p:nvSpPr>
        <p:spPr>
          <a:xfrm>
            <a:off x="7800339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CIRKEL</a:t>
            </a:r>
          </a:p>
        </p:txBody>
      </p:sp>
      <p:sp>
        <p:nvSpPr>
          <p:cNvPr id="25" name="Rektangel: rundade hörn 24">
            <a:extLst>
              <a:ext uri="{FF2B5EF4-FFF2-40B4-BE49-F238E27FC236}">
                <a16:creationId xmlns:a16="http://schemas.microsoft.com/office/drawing/2014/main" id="{D616E920-D3CA-4241-AF41-95CCE6E2C008}"/>
              </a:ext>
            </a:extLst>
          </p:cNvPr>
          <p:cNvSpPr/>
          <p:nvPr/>
        </p:nvSpPr>
        <p:spPr>
          <a:xfrm>
            <a:off x="6321093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DIAMETER</a:t>
            </a:r>
          </a:p>
        </p:txBody>
      </p:sp>
      <p:sp>
        <p:nvSpPr>
          <p:cNvPr id="26" name="Rektangel: rundade hörn 25">
            <a:extLst>
              <a:ext uri="{FF2B5EF4-FFF2-40B4-BE49-F238E27FC236}">
                <a16:creationId xmlns:a16="http://schemas.microsoft.com/office/drawing/2014/main" id="{BBE3EAD7-311D-45E8-B35A-668DF9B15225}"/>
              </a:ext>
            </a:extLst>
          </p:cNvPr>
          <p:cNvSpPr/>
          <p:nvPr/>
        </p:nvSpPr>
        <p:spPr>
          <a:xfrm>
            <a:off x="4841847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400" b="1" dirty="0">
                <a:solidFill>
                  <a:schemeClr val="tx1"/>
                </a:solidFill>
              </a:rPr>
              <a:t>FÖRSTORING</a:t>
            </a:r>
          </a:p>
        </p:txBody>
      </p:sp>
      <p:sp>
        <p:nvSpPr>
          <p:cNvPr id="27" name="Rektangel: rundade hörn 26">
            <a:extLst>
              <a:ext uri="{FF2B5EF4-FFF2-40B4-BE49-F238E27FC236}">
                <a16:creationId xmlns:a16="http://schemas.microsoft.com/office/drawing/2014/main" id="{46E23761-C38C-4A98-AE83-BCF63F7C0D1F}"/>
              </a:ext>
            </a:extLst>
          </p:cNvPr>
          <p:cNvSpPr/>
          <p:nvPr/>
        </p:nvSpPr>
        <p:spPr>
          <a:xfrm>
            <a:off x="4708982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8" name="Rektangel: rundade hörn 27">
            <a:extLst>
              <a:ext uri="{FF2B5EF4-FFF2-40B4-BE49-F238E27FC236}">
                <a16:creationId xmlns:a16="http://schemas.microsoft.com/office/drawing/2014/main" id="{2D93DFD7-98CD-4079-B659-B27D65C076C5}"/>
              </a:ext>
            </a:extLst>
          </p:cNvPr>
          <p:cNvSpPr/>
          <p:nvPr/>
        </p:nvSpPr>
        <p:spPr>
          <a:xfrm>
            <a:off x="6557317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9" name="Rektangel: rundade hörn 28">
            <a:extLst>
              <a:ext uri="{FF2B5EF4-FFF2-40B4-BE49-F238E27FC236}">
                <a16:creationId xmlns:a16="http://schemas.microsoft.com/office/drawing/2014/main" id="{1BCFB1A3-F833-4FD0-983E-93730B86210D}"/>
              </a:ext>
            </a:extLst>
          </p:cNvPr>
          <p:cNvSpPr/>
          <p:nvPr/>
        </p:nvSpPr>
        <p:spPr>
          <a:xfrm>
            <a:off x="8405652" y="2939627"/>
            <a:ext cx="1610685" cy="76480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0" name="textruta 29">
            <a:extLst>
              <a:ext uri="{FF2B5EF4-FFF2-40B4-BE49-F238E27FC236}">
                <a16:creationId xmlns:a16="http://schemas.microsoft.com/office/drawing/2014/main" id="{CB5AC421-AB5D-4CDE-BFC7-65BCBFC98B05}"/>
              </a:ext>
            </a:extLst>
          </p:cNvPr>
          <p:cNvSpPr txBox="1"/>
          <p:nvPr/>
        </p:nvSpPr>
        <p:spPr>
          <a:xfrm>
            <a:off x="4785899" y="623174"/>
            <a:ext cx="2620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000" b="1" dirty="0"/>
              <a:t>BEGREPP – GEOMETRI</a:t>
            </a:r>
          </a:p>
        </p:txBody>
      </p:sp>
      <p:sp>
        <p:nvSpPr>
          <p:cNvPr id="31" name="Rektangel: rundade hörn 30">
            <a:extLst>
              <a:ext uri="{FF2B5EF4-FFF2-40B4-BE49-F238E27FC236}">
                <a16:creationId xmlns:a16="http://schemas.microsoft.com/office/drawing/2014/main" id="{1177D445-E553-4EBF-8DF2-17CAA15A68DB}"/>
              </a:ext>
            </a:extLst>
          </p:cNvPr>
          <p:cNvSpPr/>
          <p:nvPr/>
        </p:nvSpPr>
        <p:spPr>
          <a:xfrm>
            <a:off x="10757405" y="5110296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HÖJD</a:t>
            </a:r>
          </a:p>
        </p:txBody>
      </p:sp>
      <p:sp>
        <p:nvSpPr>
          <p:cNvPr id="32" name="Rektangel: rundade hörn 31">
            <a:extLst>
              <a:ext uri="{FF2B5EF4-FFF2-40B4-BE49-F238E27FC236}">
                <a16:creationId xmlns:a16="http://schemas.microsoft.com/office/drawing/2014/main" id="{61812F75-8A8B-4BD3-BD03-614729FF9A12}"/>
              </a:ext>
            </a:extLst>
          </p:cNvPr>
          <p:cNvSpPr/>
          <p:nvPr/>
        </p:nvSpPr>
        <p:spPr>
          <a:xfrm>
            <a:off x="10757405" y="5900234"/>
            <a:ext cx="1333850" cy="570451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600" b="1" dirty="0">
                <a:solidFill>
                  <a:schemeClr val="tx1"/>
                </a:solidFill>
              </a:rPr>
              <a:t>TRUBBIG VINKEL</a:t>
            </a:r>
          </a:p>
        </p:txBody>
      </p:sp>
    </p:spTree>
    <p:extLst>
      <p:ext uri="{BB962C8B-B14F-4D97-AF65-F5344CB8AC3E}">
        <p14:creationId xmlns:p14="http://schemas.microsoft.com/office/powerpoint/2010/main" val="2745026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 animBg="1"/>
      <p:bldP spid="32" grpId="0" animBg="1"/>
    </p:bldLst>
  </p:timing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25</Words>
  <Application>Microsoft Office PowerPoint</Application>
  <PresentationFormat>Bredbild</PresentationFormat>
  <Paragraphs>20</Paragraphs>
  <Slides>1</Slides>
  <Notes>0</Notes>
  <HiddenSlides>0</HiddenSlides>
  <MMClips>0</MMClips>
  <ScaleCrop>false</ScaleCrop>
  <HeadingPairs>
    <vt:vector size="6" baseType="variant">
      <vt:variant>
        <vt:lpstr>Använt teckensnitt</vt:lpstr>
      </vt:variant>
      <vt:variant>
        <vt:i4>3</vt:i4>
      </vt:variant>
      <vt:variant>
        <vt:lpstr>Tema</vt:lpstr>
      </vt:variant>
      <vt:variant>
        <vt:i4>1</vt:i4>
      </vt:variant>
      <vt:variant>
        <vt:lpstr>Bildrubriker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Office-tema</vt:lpstr>
      <vt:lpstr>PowerPoint-presentation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PowerPoint-presentation</dc:title>
  <dc:creator>Kerstin Dahlin</dc:creator>
  <cp:lastModifiedBy>Kerstin Dahlin</cp:lastModifiedBy>
  <cp:revision>9</cp:revision>
  <dcterms:created xsi:type="dcterms:W3CDTF">2019-07-22T14:09:11Z</dcterms:created>
  <dcterms:modified xsi:type="dcterms:W3CDTF">2020-07-11T14:22:33Z</dcterms:modified>
</cp:coreProperties>
</file>