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9" r:id="rId3"/>
    <p:sldId id="260" r:id="rId4"/>
    <p:sldId id="261" r:id="rId5"/>
    <p:sldId id="272" r:id="rId6"/>
    <p:sldId id="259" r:id="rId7"/>
    <p:sldId id="262" r:id="rId8"/>
    <p:sldId id="275" r:id="rId9"/>
    <p:sldId id="273" r:id="rId10"/>
    <p:sldId id="270" r:id="rId11"/>
    <p:sldId id="274" r:id="rId12"/>
    <p:sldId id="27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2020-07-23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77802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2020-07-23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972505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2020-07-23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38722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2020-07-23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95831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2020-07-23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3766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2020-07-23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780563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2020-07-23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337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2020-07-23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46878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2020-07-23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746196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4C22EB-9F03-487A-8739-7879F6B2C1B7}" type="datetimeFigureOut">
              <a:rPr lang="sv-SE" smtClean="0"/>
              <a:t>2020-07-23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25762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2020-07-23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521380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4C22EB-9F03-487A-8739-7879F6B2C1B7}" type="datetimeFigureOut">
              <a:rPr lang="sv-SE" smtClean="0"/>
              <a:t>2020-07-23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0048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836877" y="2721114"/>
            <a:ext cx="65182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000" b="1" dirty="0"/>
              <a:t>PROBLEMLÖSNING KAPITEL 5</a:t>
            </a:r>
          </a:p>
        </p:txBody>
      </p:sp>
    </p:spTree>
    <p:extLst>
      <p:ext uri="{BB962C8B-B14F-4D97-AF65-F5344CB8AC3E}">
        <p14:creationId xmlns:p14="http://schemas.microsoft.com/office/powerpoint/2010/main" val="10557946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288749" y="1874728"/>
            <a:ext cx="5614501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8</a:t>
            </a:r>
          </a:p>
          <a:p>
            <a:endParaRPr lang="sv-SE" sz="2800" b="1" dirty="0"/>
          </a:p>
          <a:p>
            <a:r>
              <a:rPr lang="sv-SE" sz="2800" dirty="0"/>
              <a:t>Ett tal multipliceras med 5. </a:t>
            </a:r>
          </a:p>
          <a:p>
            <a:r>
              <a:rPr lang="sv-SE" sz="2800" dirty="0"/>
              <a:t>Om man sedan subtraherar med 14, </a:t>
            </a:r>
          </a:p>
          <a:p>
            <a:r>
              <a:rPr lang="sv-SE" sz="2800" dirty="0"/>
              <a:t>så får man differensen 16.</a:t>
            </a:r>
          </a:p>
          <a:p>
            <a:endParaRPr lang="sv-SE" sz="2800" dirty="0"/>
          </a:p>
          <a:p>
            <a:r>
              <a:rPr lang="sv-SE" sz="2800" dirty="0"/>
              <a:t>Vilket är talet?</a:t>
            </a:r>
          </a:p>
        </p:txBody>
      </p:sp>
    </p:spTree>
    <p:extLst>
      <p:ext uri="{BB962C8B-B14F-4D97-AF65-F5344CB8AC3E}">
        <p14:creationId xmlns:p14="http://schemas.microsoft.com/office/powerpoint/2010/main" val="1807163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408245" y="1228397"/>
            <a:ext cx="937551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9</a:t>
            </a:r>
          </a:p>
          <a:p>
            <a:endParaRPr lang="sv-SE" sz="2800" b="1" dirty="0"/>
          </a:p>
          <a:p>
            <a:r>
              <a:rPr lang="sv-SE" sz="2800" dirty="0"/>
              <a:t>De två tomatplantorna A och B växer intill varandra vid en vägg. </a:t>
            </a:r>
          </a:p>
          <a:p>
            <a:endParaRPr lang="sv-SE" sz="2800" dirty="0"/>
          </a:p>
          <a:p>
            <a:r>
              <a:rPr lang="sv-SE" sz="2800" dirty="0"/>
              <a:t>En dag är planta A 10 cm hög och planta B 5 cm hög.</a:t>
            </a:r>
          </a:p>
          <a:p>
            <a:r>
              <a:rPr lang="sv-SE" sz="2800" dirty="0"/>
              <a:t>Planta A växer 1 cm per dag medan planta B växer 1,5 cm per dag.</a:t>
            </a:r>
          </a:p>
          <a:p>
            <a:endParaRPr lang="sv-SE" sz="2800" dirty="0"/>
          </a:p>
          <a:p>
            <a:r>
              <a:rPr lang="sv-SE" sz="2800" dirty="0"/>
              <a:t>Hur många dagar dröjer det innan planta B är lika hög som planta A?</a:t>
            </a:r>
          </a:p>
        </p:txBody>
      </p:sp>
    </p:spTree>
    <p:extLst>
      <p:ext uri="{BB962C8B-B14F-4D97-AF65-F5344CB8AC3E}">
        <p14:creationId xmlns:p14="http://schemas.microsoft.com/office/powerpoint/2010/main" val="1088289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294706" y="1659285"/>
            <a:ext cx="9602587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10</a:t>
            </a:r>
          </a:p>
          <a:p>
            <a:endParaRPr lang="sv-SE" sz="2800" b="1" dirty="0"/>
          </a:p>
          <a:p>
            <a:r>
              <a:rPr lang="sv-SE" sz="2800" dirty="0"/>
              <a:t>På ett nöjesfält har man ett pariserhjul.</a:t>
            </a:r>
          </a:p>
          <a:p>
            <a:r>
              <a:rPr lang="sv-SE" sz="2800" dirty="0"/>
              <a:t>Korgarna är numrerade i ordning, 1, 2, 3 … och så vidare.</a:t>
            </a:r>
          </a:p>
          <a:p>
            <a:endParaRPr lang="sv-SE" sz="2800" dirty="0"/>
          </a:p>
          <a:p>
            <a:r>
              <a:rPr lang="sv-SE" sz="2800" dirty="0"/>
              <a:t>När korg nummer 25 är längst ner är korg nummer 8 högst upp.</a:t>
            </a:r>
          </a:p>
          <a:p>
            <a:endParaRPr lang="sv-SE" sz="2800" dirty="0"/>
          </a:p>
          <a:p>
            <a:r>
              <a:rPr lang="sv-SE" sz="2800" dirty="0"/>
              <a:t>Hur många korgar har Pariserhjulet?</a:t>
            </a:r>
          </a:p>
        </p:txBody>
      </p:sp>
    </p:spTree>
    <p:extLst>
      <p:ext uri="{BB962C8B-B14F-4D97-AF65-F5344CB8AC3E}">
        <p14:creationId xmlns:p14="http://schemas.microsoft.com/office/powerpoint/2010/main" val="649039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685309" y="1166842"/>
            <a:ext cx="482138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3600" b="1" dirty="0"/>
              <a:t>Välj metod:</a:t>
            </a:r>
          </a:p>
          <a:p>
            <a:endParaRPr lang="sv-SE" sz="3600" b="1" dirty="0"/>
          </a:p>
          <a:p>
            <a:pPr marL="571500" indent="-571500">
              <a:buFontTx/>
              <a:buChar char="-"/>
            </a:pPr>
            <a:r>
              <a:rPr lang="sv-SE" sz="3600" b="1" dirty="0"/>
              <a:t>RITA EN BILD</a:t>
            </a:r>
          </a:p>
          <a:p>
            <a:pPr marL="571500" indent="-571500">
              <a:buFontTx/>
              <a:buChar char="-"/>
            </a:pPr>
            <a:r>
              <a:rPr lang="sv-SE" sz="3600" b="1" dirty="0"/>
              <a:t>GISSA OCH PRÖVA</a:t>
            </a:r>
          </a:p>
          <a:p>
            <a:pPr marL="571500" indent="-571500">
              <a:buFontTx/>
              <a:buChar char="-"/>
            </a:pPr>
            <a:r>
              <a:rPr lang="sv-SE" sz="3600" b="1" dirty="0"/>
              <a:t>HITTA MÖNSTER</a:t>
            </a:r>
          </a:p>
          <a:p>
            <a:pPr marL="571500" indent="-571500">
              <a:buFontTx/>
              <a:buChar char="-"/>
            </a:pPr>
            <a:r>
              <a:rPr lang="sv-SE" sz="3600" b="1" dirty="0"/>
              <a:t>STEG FÖR STEG</a:t>
            </a:r>
          </a:p>
          <a:p>
            <a:pPr marL="571500" indent="-571500">
              <a:buFontTx/>
              <a:buChar char="-"/>
            </a:pPr>
            <a:r>
              <a:rPr lang="sv-SE" sz="3600" b="1" dirty="0"/>
              <a:t>ARBETA BAKIFRÅN</a:t>
            </a:r>
          </a:p>
          <a:p>
            <a:pPr marL="571500" indent="-571500">
              <a:buFontTx/>
              <a:buChar char="-"/>
            </a:pPr>
            <a:r>
              <a:rPr lang="sv-SE" sz="3600" b="1" dirty="0"/>
              <a:t>TÄNK LOGISKT</a:t>
            </a:r>
          </a:p>
        </p:txBody>
      </p:sp>
    </p:spTree>
    <p:extLst>
      <p:ext uri="{BB962C8B-B14F-4D97-AF65-F5344CB8AC3E}">
        <p14:creationId xmlns:p14="http://schemas.microsoft.com/office/powerpoint/2010/main" val="2851525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470750" y="1874728"/>
            <a:ext cx="72505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1</a:t>
            </a:r>
          </a:p>
          <a:p>
            <a:endParaRPr lang="sv-SE" sz="2800" b="1" dirty="0"/>
          </a:p>
          <a:p>
            <a:r>
              <a:rPr lang="sv-SE" sz="2800" dirty="0"/>
              <a:t>Sara står i kö för att köpa biljetter till en konsert.</a:t>
            </a:r>
          </a:p>
          <a:p>
            <a:r>
              <a:rPr lang="sv-SE" sz="2800" dirty="0"/>
              <a:t>Hon står på elfte plats i kön både framifrån och bakifrån räknat.</a:t>
            </a:r>
          </a:p>
          <a:p>
            <a:endParaRPr lang="sv-SE" sz="2800" dirty="0"/>
          </a:p>
          <a:p>
            <a:r>
              <a:rPr lang="sv-SE" sz="2800" dirty="0"/>
              <a:t>Hur många personer står i kön?</a:t>
            </a:r>
          </a:p>
        </p:txBody>
      </p:sp>
    </p:spTree>
    <p:extLst>
      <p:ext uri="{BB962C8B-B14F-4D97-AF65-F5344CB8AC3E}">
        <p14:creationId xmlns:p14="http://schemas.microsoft.com/office/powerpoint/2010/main" val="348303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037285" y="1659285"/>
            <a:ext cx="8117429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2</a:t>
            </a:r>
          </a:p>
          <a:p>
            <a:endParaRPr lang="sv-SE" sz="2800" b="1" dirty="0"/>
          </a:p>
          <a:p>
            <a:r>
              <a:rPr lang="sv-SE" sz="2800" dirty="0"/>
              <a:t>Hundarna </a:t>
            </a:r>
            <a:r>
              <a:rPr lang="sv-SE" sz="2800" dirty="0" err="1"/>
              <a:t>Fido</a:t>
            </a:r>
            <a:r>
              <a:rPr lang="sv-SE" sz="2800" dirty="0"/>
              <a:t>, Pluto, Laban, Snobben, Max och Ruff träffas för första gången.</a:t>
            </a:r>
          </a:p>
          <a:p>
            <a:r>
              <a:rPr lang="sv-SE" sz="2800" dirty="0"/>
              <a:t>De hälsar på varandra i tur och ordning med ett ”</a:t>
            </a:r>
            <a:r>
              <a:rPr lang="sv-SE" sz="2800" dirty="0" err="1"/>
              <a:t>Voff</a:t>
            </a:r>
            <a:r>
              <a:rPr lang="sv-SE" sz="2800" dirty="0"/>
              <a:t>”.</a:t>
            </a:r>
          </a:p>
          <a:p>
            <a:endParaRPr lang="sv-SE" sz="2800" dirty="0"/>
          </a:p>
          <a:p>
            <a:r>
              <a:rPr lang="sv-SE" sz="2800" dirty="0"/>
              <a:t>Hur många ”</a:t>
            </a:r>
            <a:r>
              <a:rPr lang="sv-SE" sz="2800" dirty="0" err="1"/>
              <a:t>Voff</a:t>
            </a:r>
            <a:r>
              <a:rPr lang="sv-SE" sz="2800" dirty="0"/>
              <a:t>” blir det sammanlagt när alla har hälsat på alla?</a:t>
            </a:r>
          </a:p>
        </p:txBody>
      </p:sp>
    </p:spTree>
    <p:extLst>
      <p:ext uri="{BB962C8B-B14F-4D97-AF65-F5344CB8AC3E}">
        <p14:creationId xmlns:p14="http://schemas.microsoft.com/office/powerpoint/2010/main" val="3054508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621737" y="1563832"/>
            <a:ext cx="29485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3</a:t>
            </a:r>
          </a:p>
          <a:p>
            <a:endParaRPr lang="sv-SE" sz="2800" b="1" dirty="0"/>
          </a:p>
          <a:p>
            <a:r>
              <a:rPr lang="sv-SE" sz="2800" dirty="0"/>
              <a:t>Vilket är nästa tal?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1E02DFD1-7DE6-4632-9DA2-E2522EADA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9300" y="3357486"/>
            <a:ext cx="6013399" cy="1103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732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589458" y="2090172"/>
            <a:ext cx="701308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4</a:t>
            </a:r>
          </a:p>
          <a:p>
            <a:endParaRPr lang="sv-SE" sz="2800" b="1" dirty="0"/>
          </a:p>
          <a:p>
            <a:r>
              <a:rPr lang="sv-SE" sz="2800" dirty="0"/>
              <a:t>Elin har tre gånger så många kaniner som Tim.</a:t>
            </a:r>
          </a:p>
          <a:p>
            <a:r>
              <a:rPr lang="sv-SE" sz="2800" dirty="0"/>
              <a:t>Tillsammans har de 36 kaniner.</a:t>
            </a:r>
          </a:p>
          <a:p>
            <a:endParaRPr lang="sv-SE" sz="2800" dirty="0"/>
          </a:p>
          <a:p>
            <a:r>
              <a:rPr lang="sv-SE" sz="2800" dirty="0"/>
              <a:t>Hur många kaniner har var och en?</a:t>
            </a:r>
          </a:p>
        </p:txBody>
      </p:sp>
    </p:spTree>
    <p:extLst>
      <p:ext uri="{BB962C8B-B14F-4D97-AF65-F5344CB8AC3E}">
        <p14:creationId xmlns:p14="http://schemas.microsoft.com/office/powerpoint/2010/main" val="7307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794094" y="1874728"/>
            <a:ext cx="860381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5</a:t>
            </a:r>
          </a:p>
          <a:p>
            <a:endParaRPr lang="sv-SE" sz="2800" b="1" dirty="0"/>
          </a:p>
          <a:p>
            <a:r>
              <a:rPr lang="sv-SE" sz="2800" dirty="0"/>
              <a:t>På en brädgård får man betala per sågning om man vill ha en bräda delad.</a:t>
            </a:r>
          </a:p>
          <a:p>
            <a:r>
              <a:rPr lang="sv-SE" sz="2800" dirty="0"/>
              <a:t>Det kostar 18 kr att få en bräda sågad i tre delar.</a:t>
            </a:r>
          </a:p>
          <a:p>
            <a:endParaRPr lang="sv-SE" sz="2800" dirty="0"/>
          </a:p>
          <a:p>
            <a:r>
              <a:rPr lang="sv-SE" sz="2800" dirty="0"/>
              <a:t>Hur mycket kostar det att få den sågad i tolv delar?</a:t>
            </a:r>
          </a:p>
        </p:txBody>
      </p:sp>
    </p:spTree>
    <p:extLst>
      <p:ext uri="{BB962C8B-B14F-4D97-AF65-F5344CB8AC3E}">
        <p14:creationId xmlns:p14="http://schemas.microsoft.com/office/powerpoint/2010/main" val="888445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2486314" y="1228397"/>
            <a:ext cx="721937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6</a:t>
            </a:r>
          </a:p>
          <a:p>
            <a:endParaRPr lang="sv-SE" sz="2800" b="1" dirty="0"/>
          </a:p>
          <a:p>
            <a:r>
              <a:rPr lang="sv-SE" sz="2800" dirty="0"/>
              <a:t>I en skål finns det fyra sorters frukt.</a:t>
            </a:r>
          </a:p>
          <a:p>
            <a:r>
              <a:rPr lang="sv-SE" sz="2800" dirty="0"/>
              <a:t>Hälften av frukterna är clementiner.</a:t>
            </a:r>
          </a:p>
          <a:p>
            <a:endParaRPr lang="sv-SE" sz="2800" dirty="0"/>
          </a:p>
          <a:p>
            <a:r>
              <a:rPr lang="sv-SE" sz="2800" dirty="0"/>
              <a:t>Det finns dubbelt så många äpplen som päron.</a:t>
            </a:r>
          </a:p>
          <a:p>
            <a:r>
              <a:rPr lang="sv-SE" sz="2800" dirty="0"/>
              <a:t>Det finns lika många bananer som päron.</a:t>
            </a:r>
          </a:p>
          <a:p>
            <a:r>
              <a:rPr lang="sv-SE" sz="2800" dirty="0"/>
              <a:t>I skålen finns det tre bananer.</a:t>
            </a:r>
          </a:p>
          <a:p>
            <a:endParaRPr lang="sv-SE" sz="2800" dirty="0"/>
          </a:p>
          <a:p>
            <a:r>
              <a:rPr lang="sv-SE" sz="2800" dirty="0"/>
              <a:t>Hur många frukter av varje sort ligger i skålen?</a:t>
            </a:r>
          </a:p>
        </p:txBody>
      </p:sp>
    </p:spTree>
    <p:extLst>
      <p:ext uri="{BB962C8B-B14F-4D97-AF65-F5344CB8AC3E}">
        <p14:creationId xmlns:p14="http://schemas.microsoft.com/office/powerpoint/2010/main" val="364117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645191" y="1443840"/>
            <a:ext cx="685749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800" b="1" dirty="0"/>
              <a:t>PROBLEM 7</a:t>
            </a:r>
          </a:p>
          <a:p>
            <a:endParaRPr lang="sv-SE" sz="2800" b="1" dirty="0"/>
          </a:p>
          <a:p>
            <a:r>
              <a:rPr lang="sv-SE" sz="2800" dirty="0"/>
              <a:t>Rita nio punkter som bilden visar.</a:t>
            </a:r>
          </a:p>
          <a:p>
            <a:endParaRPr lang="sv-SE" sz="2800" dirty="0"/>
          </a:p>
          <a:p>
            <a:r>
              <a:rPr lang="sv-SE" sz="2800" dirty="0"/>
              <a:t>Försök sedan binda samman de nio punkterna med fyra räta linjer.</a:t>
            </a:r>
          </a:p>
          <a:p>
            <a:endParaRPr lang="sv-SE" sz="2800" dirty="0"/>
          </a:p>
          <a:p>
            <a:r>
              <a:rPr lang="sv-SE" sz="2800" dirty="0"/>
              <a:t>Linjerna ska hänga ihop så att den andra börjar där den första slutar och så vidare.</a:t>
            </a:r>
          </a:p>
        </p:txBody>
      </p:sp>
      <p:pic>
        <p:nvPicPr>
          <p:cNvPr id="2" name="Bildobjekt 1">
            <a:extLst>
              <a:ext uri="{FF2B5EF4-FFF2-40B4-BE49-F238E27FC236}">
                <a16:creationId xmlns:a16="http://schemas.microsoft.com/office/drawing/2014/main" id="{A1C23871-CD06-4891-8DC0-DD7C21F574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2685" y="2014061"/>
            <a:ext cx="2838324" cy="28298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773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Återblick">
  <a:themeElements>
    <a:clrScheme name="Återblick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Åter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Åter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593</TotalTime>
  <Words>399</Words>
  <Application>Microsoft Office PowerPoint</Application>
  <PresentationFormat>Bredbild</PresentationFormat>
  <Paragraphs>76</Paragraphs>
  <Slides>12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12</vt:i4>
      </vt:variant>
    </vt:vector>
  </HeadingPairs>
  <TitlesOfParts>
    <vt:vector size="15" baseType="lpstr">
      <vt:lpstr>Calibri</vt:lpstr>
      <vt:lpstr>Calibri Light</vt:lpstr>
      <vt:lpstr>Återblick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Kerstin Dahlin</dc:creator>
  <cp:lastModifiedBy>Kerstin Dahlin</cp:lastModifiedBy>
  <cp:revision>66</cp:revision>
  <dcterms:created xsi:type="dcterms:W3CDTF">2019-08-04T10:07:00Z</dcterms:created>
  <dcterms:modified xsi:type="dcterms:W3CDTF">2020-07-23T11:15:03Z</dcterms:modified>
</cp:coreProperties>
</file>