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59" r:id="rId4"/>
    <p:sldId id="270" r:id="rId5"/>
    <p:sldId id="310" r:id="rId6"/>
    <p:sldId id="274" r:id="rId7"/>
    <p:sldId id="275" r:id="rId8"/>
    <p:sldId id="276" r:id="rId9"/>
    <p:sldId id="320" r:id="rId10"/>
    <p:sldId id="278" r:id="rId11"/>
    <p:sldId id="279" r:id="rId12"/>
    <p:sldId id="280" r:id="rId13"/>
    <p:sldId id="313" r:id="rId14"/>
    <p:sldId id="282" r:id="rId15"/>
    <p:sldId id="283" r:id="rId16"/>
    <p:sldId id="284" r:id="rId17"/>
    <p:sldId id="314" r:id="rId18"/>
    <p:sldId id="286" r:id="rId19"/>
    <p:sldId id="287" r:id="rId20"/>
    <p:sldId id="288" r:id="rId21"/>
    <p:sldId id="315" r:id="rId22"/>
    <p:sldId id="321" r:id="rId23"/>
    <p:sldId id="322" r:id="rId24"/>
    <p:sldId id="323" r:id="rId25"/>
    <p:sldId id="324" r:id="rId26"/>
    <p:sldId id="325" r:id="rId27"/>
    <p:sldId id="290" r:id="rId28"/>
    <p:sldId id="291" r:id="rId29"/>
    <p:sldId id="292" r:id="rId30"/>
    <p:sldId id="318" r:id="rId31"/>
    <p:sldId id="293" r:id="rId32"/>
    <p:sldId id="29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42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460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708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3938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63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83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0938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849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22207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435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8018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2020-07-12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6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50169" y="2767280"/>
            <a:ext cx="74916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RESONEMANGSUPPGIFTER MED * KAPITEL 5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630826" y="2767280"/>
            <a:ext cx="2930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5.3</a:t>
            </a:r>
          </a:p>
          <a:p>
            <a:pPr algn="ctr"/>
            <a:r>
              <a:rPr lang="sv-SE" sz="4000" b="1" dirty="0"/>
              <a:t>SKALA</a:t>
            </a:r>
          </a:p>
        </p:txBody>
      </p:sp>
    </p:spTree>
    <p:extLst>
      <p:ext uri="{BB962C8B-B14F-4D97-AF65-F5344CB8AC3E}">
        <p14:creationId xmlns:p14="http://schemas.microsoft.com/office/powerpoint/2010/main" val="3936102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938207" y="2521059"/>
            <a:ext cx="83155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67</a:t>
            </a:r>
          </a:p>
          <a:p>
            <a:endParaRPr lang="sv-SE" sz="2800" b="1" dirty="0"/>
          </a:p>
          <a:p>
            <a:r>
              <a:rPr lang="sv-SE" sz="2800" dirty="0"/>
              <a:t>Förklara hur du ska göra om du får i uppgift av din lärare att rita en bild av klassrummet i skala 1 : 100.</a:t>
            </a:r>
          </a:p>
        </p:txBody>
      </p:sp>
    </p:spTree>
    <p:extLst>
      <p:ext uri="{BB962C8B-B14F-4D97-AF65-F5344CB8AC3E}">
        <p14:creationId xmlns:p14="http://schemas.microsoft.com/office/powerpoint/2010/main" val="180244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759420" y="2044005"/>
            <a:ext cx="6673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76</a:t>
            </a:r>
          </a:p>
          <a:p>
            <a:endParaRPr lang="sv-SE" sz="2800" b="1" dirty="0"/>
          </a:p>
          <a:p>
            <a:r>
              <a:rPr lang="sv-SE" sz="2800" dirty="0"/>
              <a:t>Förklara vad som menas med skala 1 : 1 000.</a:t>
            </a:r>
          </a:p>
        </p:txBody>
      </p:sp>
    </p:spTree>
    <p:extLst>
      <p:ext uri="{BB962C8B-B14F-4D97-AF65-F5344CB8AC3E}">
        <p14:creationId xmlns:p14="http://schemas.microsoft.com/office/powerpoint/2010/main" val="217236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786770" y="2044005"/>
            <a:ext cx="86184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83</a:t>
            </a:r>
          </a:p>
          <a:p>
            <a:endParaRPr lang="sv-SE" sz="2800" b="1" dirty="0"/>
          </a:p>
          <a:p>
            <a:r>
              <a:rPr lang="sv-SE" sz="2800" dirty="0"/>
              <a:t>Vad tror du att det betyder om du har en bild i skala 1 : 1?</a:t>
            </a:r>
          </a:p>
        </p:txBody>
      </p:sp>
    </p:spTree>
    <p:extLst>
      <p:ext uri="{BB962C8B-B14F-4D97-AF65-F5344CB8AC3E}">
        <p14:creationId xmlns:p14="http://schemas.microsoft.com/office/powerpoint/2010/main" val="181221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613216" y="2767280"/>
            <a:ext cx="2965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5.4</a:t>
            </a:r>
          </a:p>
          <a:p>
            <a:pPr algn="ctr"/>
            <a:r>
              <a:rPr lang="sv-SE" sz="4000" b="1" dirty="0"/>
              <a:t>VINKLAR</a:t>
            </a:r>
          </a:p>
        </p:txBody>
      </p:sp>
    </p:spTree>
    <p:extLst>
      <p:ext uri="{BB962C8B-B14F-4D97-AF65-F5344CB8AC3E}">
        <p14:creationId xmlns:p14="http://schemas.microsoft.com/office/powerpoint/2010/main" val="315572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342952" y="1012954"/>
            <a:ext cx="35060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89</a:t>
            </a:r>
          </a:p>
          <a:p>
            <a:endParaRPr lang="sv-SE" sz="2800" b="1" dirty="0"/>
          </a:p>
          <a:p>
            <a:r>
              <a:rPr lang="sv-SE" sz="2800" dirty="0"/>
              <a:t>Vilken vinkel är störst?</a:t>
            </a:r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4549E7A2-DFCE-4334-BEF2-F475824D0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550" y="2736913"/>
            <a:ext cx="56769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94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29557" y="1874728"/>
            <a:ext cx="89328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98</a:t>
            </a:r>
          </a:p>
          <a:p>
            <a:endParaRPr lang="sv-SE" sz="2800" b="1" dirty="0"/>
          </a:p>
          <a:p>
            <a:r>
              <a:rPr lang="sv-SE" sz="2800" dirty="0"/>
              <a:t>På en klocka har minutvisaren vridit sig 360°.</a:t>
            </a:r>
          </a:p>
          <a:p>
            <a:endParaRPr lang="sv-SE" sz="2800" dirty="0"/>
          </a:p>
          <a:p>
            <a:r>
              <a:rPr lang="sv-SE" sz="2800" dirty="0"/>
              <a:t>Hur många grader har timvisaren vridit sig under den tiden?</a:t>
            </a:r>
          </a:p>
          <a:p>
            <a:endParaRPr lang="sv-SE" sz="2800" dirty="0"/>
          </a:p>
          <a:p>
            <a:r>
              <a:rPr lang="sv-SE" sz="28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40632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041584" y="1659285"/>
            <a:ext cx="610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104</a:t>
            </a:r>
          </a:p>
          <a:p>
            <a:endParaRPr lang="sv-SE" sz="2800" b="1" dirty="0"/>
          </a:p>
          <a:p>
            <a:r>
              <a:rPr lang="sv-SE" sz="2800" dirty="0"/>
              <a:t>En vinkel är 25°.</a:t>
            </a:r>
          </a:p>
          <a:p>
            <a:endParaRPr lang="sv-SE" sz="2800" dirty="0"/>
          </a:p>
          <a:p>
            <a:r>
              <a:rPr lang="sv-SE" sz="2800" dirty="0"/>
              <a:t>Hur stor är vinkeln om du zoomar in den </a:t>
            </a:r>
          </a:p>
          <a:p>
            <a:r>
              <a:rPr lang="sv-SE" sz="2800" dirty="0"/>
              <a:t>med tre gångers förstoring?</a:t>
            </a:r>
          </a:p>
          <a:p>
            <a:endParaRPr lang="sv-SE" sz="2800" dirty="0"/>
          </a:p>
          <a:p>
            <a:r>
              <a:rPr lang="sv-SE" sz="28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37290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776031" y="2767280"/>
            <a:ext cx="2639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5.5</a:t>
            </a:r>
          </a:p>
          <a:p>
            <a:pPr algn="ctr"/>
            <a:r>
              <a:rPr lang="sv-SE" sz="4000" b="1" dirty="0"/>
              <a:t>OMKRETS</a:t>
            </a:r>
          </a:p>
        </p:txBody>
      </p:sp>
    </p:spTree>
    <p:extLst>
      <p:ext uri="{BB962C8B-B14F-4D97-AF65-F5344CB8AC3E}">
        <p14:creationId xmlns:p14="http://schemas.microsoft.com/office/powerpoint/2010/main" val="1136810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284673" y="1007167"/>
            <a:ext cx="40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108</a:t>
            </a:r>
          </a:p>
          <a:p>
            <a:endParaRPr lang="sv-SE" sz="2800" b="1" dirty="0"/>
          </a:p>
          <a:p>
            <a:r>
              <a:rPr lang="sv-SE" sz="2800" dirty="0"/>
              <a:t>Vem eller vilka har rätt?</a:t>
            </a:r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B524C75F-4914-4DFA-952C-BE2A27444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" y="2569083"/>
            <a:ext cx="8991600" cy="230505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81DA9E7A-AC1A-4509-B616-88FD58F7B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4787" y="4058084"/>
            <a:ext cx="179070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3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128836" y="2767280"/>
            <a:ext cx="39343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5.1 </a:t>
            </a:r>
          </a:p>
          <a:p>
            <a:pPr algn="ctr"/>
            <a:r>
              <a:rPr lang="sv-SE" sz="4000" b="1" dirty="0"/>
              <a:t>LÄNGDENHETER</a:t>
            </a:r>
          </a:p>
        </p:txBody>
      </p:sp>
    </p:spTree>
    <p:extLst>
      <p:ext uri="{BB962C8B-B14F-4D97-AF65-F5344CB8AC3E}">
        <p14:creationId xmlns:p14="http://schemas.microsoft.com/office/powerpoint/2010/main" val="2870636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411253" y="847288"/>
            <a:ext cx="35018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117</a:t>
            </a:r>
          </a:p>
          <a:p>
            <a:endParaRPr lang="sv-SE" sz="2800" b="1" dirty="0"/>
          </a:p>
          <a:p>
            <a:r>
              <a:rPr lang="sv-SE" sz="2800" dirty="0"/>
              <a:t>Vem har rätt?</a:t>
            </a:r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/>
              <a:t> 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8E8EFE35-3A7C-438F-87BC-77F1B1D99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973" y="2414015"/>
            <a:ext cx="5696428" cy="2673477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FB6F0885-48EA-41B4-86C2-19DEFC857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6028" y="1158309"/>
            <a:ext cx="2400300" cy="2105025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F4F4F084-6BDE-4B2A-90AB-3F5516FC4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6028" y="3937566"/>
            <a:ext cx="1828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3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210093" y="1874728"/>
            <a:ext cx="77718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124</a:t>
            </a:r>
          </a:p>
          <a:p>
            <a:endParaRPr lang="sv-SE" sz="2800" dirty="0"/>
          </a:p>
          <a:p>
            <a:r>
              <a:rPr lang="sv-SE" sz="2800" dirty="0"/>
              <a:t>Ett fönster har formen av en kvadrat med sidan 1 m.</a:t>
            </a:r>
          </a:p>
          <a:p>
            <a:endParaRPr lang="sv-SE" sz="2800" dirty="0"/>
          </a:p>
          <a:p>
            <a:r>
              <a:rPr lang="sv-SE" sz="2800" dirty="0"/>
              <a:t>Lukas mäter att fönstret är ungefär 1,4 m tvärs över.</a:t>
            </a:r>
          </a:p>
          <a:p>
            <a:endParaRPr lang="sv-SE" sz="2800" dirty="0"/>
          </a:p>
          <a:p>
            <a:r>
              <a:rPr lang="sv-SE" sz="2800" dirty="0"/>
              <a:t>Hur är det möjligt?</a:t>
            </a:r>
          </a:p>
        </p:txBody>
      </p:sp>
    </p:spTree>
    <p:extLst>
      <p:ext uri="{BB962C8B-B14F-4D97-AF65-F5344CB8AC3E}">
        <p14:creationId xmlns:p14="http://schemas.microsoft.com/office/powerpoint/2010/main" val="291013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210093" y="1874728"/>
            <a:ext cx="77718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126</a:t>
            </a:r>
          </a:p>
          <a:p>
            <a:endParaRPr lang="sv-SE" sz="2800" dirty="0"/>
          </a:p>
          <a:p>
            <a:r>
              <a:rPr lang="sv-SE" sz="2800" dirty="0"/>
              <a:t>I en triangel är en sida 5 cm och en annan sida 4 cm.</a:t>
            </a:r>
          </a:p>
          <a:p>
            <a:endParaRPr lang="sv-SE" sz="2800" dirty="0"/>
          </a:p>
          <a:p>
            <a:r>
              <a:rPr lang="sv-SE" sz="2800" dirty="0"/>
              <a:t>Hur lång och hur kort kan den tredje sidan vara?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</p:spTree>
    <p:extLst>
      <p:ext uri="{BB962C8B-B14F-4D97-AF65-F5344CB8AC3E}">
        <p14:creationId xmlns:p14="http://schemas.microsoft.com/office/powerpoint/2010/main" val="207069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776031" y="2767280"/>
            <a:ext cx="2639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5.6</a:t>
            </a:r>
          </a:p>
          <a:p>
            <a:pPr algn="ctr"/>
            <a:r>
              <a:rPr lang="sv-SE" sz="4000" b="1" dirty="0"/>
              <a:t>AREA</a:t>
            </a:r>
          </a:p>
        </p:txBody>
      </p:sp>
    </p:spTree>
    <p:extLst>
      <p:ext uri="{BB962C8B-B14F-4D97-AF65-F5344CB8AC3E}">
        <p14:creationId xmlns:p14="http://schemas.microsoft.com/office/powerpoint/2010/main" val="2100291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24877" y="1015192"/>
            <a:ext cx="38859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131</a:t>
            </a:r>
          </a:p>
          <a:p>
            <a:endParaRPr lang="sv-SE" sz="2800" dirty="0"/>
          </a:p>
          <a:p>
            <a:r>
              <a:rPr lang="sv-SE" sz="2800" dirty="0"/>
              <a:t>Varje ruta har sidan 1 cm.</a:t>
            </a:r>
          </a:p>
          <a:p>
            <a:endParaRPr lang="sv-SE" sz="2800" dirty="0"/>
          </a:p>
          <a:p>
            <a:r>
              <a:rPr lang="sv-SE" sz="2800" dirty="0"/>
              <a:t>Hur stor är figurens area?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6F61FC07-4A0E-40C9-9D9B-97B43E1B9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218" y="1609725"/>
            <a:ext cx="36576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0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259117" y="1399240"/>
            <a:ext cx="54525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140</a:t>
            </a:r>
          </a:p>
          <a:p>
            <a:endParaRPr lang="sv-SE" sz="2800" dirty="0"/>
          </a:p>
          <a:p>
            <a:r>
              <a:rPr lang="sv-SE" sz="2800" dirty="0"/>
              <a:t>Förklara hur man kan räkna ut arean av en figur som ser ut så här.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F3F1F64E-4260-4665-A28C-D4E1D8958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515" y="1399240"/>
            <a:ext cx="2890266" cy="351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9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82158" y="2090172"/>
            <a:ext cx="74276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142</a:t>
            </a:r>
          </a:p>
          <a:p>
            <a:endParaRPr lang="sv-SE" sz="2800" dirty="0"/>
          </a:p>
          <a:p>
            <a:r>
              <a:rPr lang="sv-SE" sz="2800" dirty="0"/>
              <a:t>När man beräknar arean av en triangel måste man dividera produkten av basen och höjden med 2.</a:t>
            </a:r>
          </a:p>
          <a:p>
            <a:endParaRPr lang="sv-SE" sz="2800" dirty="0"/>
          </a:p>
          <a:p>
            <a:r>
              <a:rPr lang="sv-SE" sz="2800" dirty="0"/>
              <a:t>Förklara varför.</a:t>
            </a:r>
          </a:p>
        </p:txBody>
      </p:sp>
    </p:spTree>
    <p:extLst>
      <p:ext uri="{BB962C8B-B14F-4D97-AF65-F5344CB8AC3E}">
        <p14:creationId xmlns:p14="http://schemas.microsoft.com/office/powerpoint/2010/main" val="4021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174526" y="2459504"/>
            <a:ext cx="58429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5.7</a:t>
            </a:r>
          </a:p>
          <a:p>
            <a:pPr algn="ctr"/>
            <a:r>
              <a:rPr lang="sv-SE" sz="4000" b="1" dirty="0"/>
              <a:t>TEMA</a:t>
            </a:r>
          </a:p>
          <a:p>
            <a:pPr algn="ctr"/>
            <a:r>
              <a:rPr lang="sv-SE" sz="4000" b="1" dirty="0"/>
              <a:t>I GUSTAV VASAS FOTSPÅR</a:t>
            </a:r>
          </a:p>
        </p:txBody>
      </p:sp>
    </p:spTree>
    <p:extLst>
      <p:ext uri="{BB962C8B-B14F-4D97-AF65-F5344CB8AC3E}">
        <p14:creationId xmlns:p14="http://schemas.microsoft.com/office/powerpoint/2010/main" val="24209541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732966" y="1874728"/>
            <a:ext cx="872606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150</a:t>
            </a:r>
          </a:p>
          <a:p>
            <a:endParaRPr lang="sv-SE" sz="2800" dirty="0"/>
          </a:p>
          <a:p>
            <a:r>
              <a:rPr lang="sv-SE" sz="2800" dirty="0"/>
              <a:t>”Vasaloppet är inte helt rättvist”, sa Jens när de satt i bilen.</a:t>
            </a:r>
          </a:p>
          <a:p>
            <a:endParaRPr lang="sv-SE" sz="2800" dirty="0"/>
          </a:p>
          <a:p>
            <a:r>
              <a:rPr lang="sv-SE" sz="2800" dirty="0"/>
              <a:t>”De som är sämst får åka längst”. </a:t>
            </a:r>
          </a:p>
          <a:p>
            <a:endParaRPr lang="sv-SE" sz="2800" dirty="0"/>
          </a:p>
          <a:p>
            <a:r>
              <a:rPr lang="sv-SE" sz="2800" dirty="0"/>
              <a:t>Vad kan Jens mena med det?</a:t>
            </a:r>
          </a:p>
        </p:txBody>
      </p:sp>
    </p:spTree>
    <p:extLst>
      <p:ext uri="{BB962C8B-B14F-4D97-AF65-F5344CB8AC3E}">
        <p14:creationId xmlns:p14="http://schemas.microsoft.com/office/powerpoint/2010/main" val="168550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368336" y="2721114"/>
            <a:ext cx="5455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BLANDADE UPPGIFTER</a:t>
            </a:r>
          </a:p>
        </p:txBody>
      </p:sp>
    </p:spTree>
    <p:extLst>
      <p:ext uri="{BB962C8B-B14F-4D97-AF65-F5344CB8AC3E}">
        <p14:creationId xmlns:p14="http://schemas.microsoft.com/office/powerpoint/2010/main" val="8411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000300" y="797510"/>
            <a:ext cx="38995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9</a:t>
            </a:r>
          </a:p>
          <a:p>
            <a:endParaRPr lang="sv-SE" sz="2800" b="1" dirty="0"/>
          </a:p>
          <a:p>
            <a:r>
              <a:rPr lang="sv-SE" sz="2800" dirty="0"/>
              <a:t>Vem har rätt?</a:t>
            </a:r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8403D747-697A-493B-A083-4B765AE1B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965" y="2489454"/>
            <a:ext cx="8180070" cy="259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732600" y="2044005"/>
            <a:ext cx="8726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162</a:t>
            </a:r>
          </a:p>
          <a:p>
            <a:endParaRPr lang="sv-SE" sz="2800" b="1" dirty="0"/>
          </a:p>
          <a:p>
            <a:r>
              <a:rPr lang="sv-SE" sz="2800" dirty="0"/>
              <a:t>Förklara vad som menas med att en ritning är i skala 1 : 50.</a:t>
            </a:r>
          </a:p>
        </p:txBody>
      </p:sp>
    </p:spTree>
    <p:extLst>
      <p:ext uri="{BB962C8B-B14F-4D97-AF65-F5344CB8AC3E}">
        <p14:creationId xmlns:p14="http://schemas.microsoft.com/office/powerpoint/2010/main" val="377278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686281" y="1090791"/>
            <a:ext cx="60802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178</a:t>
            </a:r>
          </a:p>
          <a:p>
            <a:endParaRPr lang="sv-SE" sz="2800" b="1" dirty="0"/>
          </a:p>
          <a:p>
            <a:r>
              <a:rPr lang="sv-SE" sz="2800" dirty="0"/>
              <a:t>Varje ruta är en kvadrat med sidan 1 cm.</a:t>
            </a:r>
          </a:p>
          <a:p>
            <a:endParaRPr lang="sv-SE" sz="2800" dirty="0"/>
          </a:p>
          <a:p>
            <a:r>
              <a:rPr lang="sv-SE" sz="2800" dirty="0"/>
              <a:t>Hur kan du på två sätt beräkna triangelns area?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B87BC957-B615-4B7E-9A9D-583198D6E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885" y="1676400"/>
            <a:ext cx="35814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8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070287" y="1874728"/>
            <a:ext cx="80514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181</a:t>
            </a:r>
          </a:p>
          <a:p>
            <a:endParaRPr lang="sv-SE" sz="2800" b="1" dirty="0"/>
          </a:p>
          <a:p>
            <a:r>
              <a:rPr lang="sv-SE" sz="2800" dirty="0"/>
              <a:t>En kvadrat har lika lång sida som diametern i en cirkel.</a:t>
            </a:r>
          </a:p>
          <a:p>
            <a:endParaRPr lang="sv-SE" sz="2800" dirty="0"/>
          </a:p>
          <a:p>
            <a:r>
              <a:rPr lang="sv-SE" sz="2800" dirty="0"/>
              <a:t>”Då är kvadratens area större än cirkelns”, säger Isak.</a:t>
            </a:r>
          </a:p>
          <a:p>
            <a:endParaRPr lang="sv-SE" sz="2800" dirty="0"/>
          </a:p>
          <a:p>
            <a:r>
              <a:rPr lang="sv-SE" sz="2800" dirty="0"/>
              <a:t>Hur kan han veta det utan att räkna?</a:t>
            </a:r>
          </a:p>
        </p:txBody>
      </p:sp>
    </p:spTree>
    <p:extLst>
      <p:ext uri="{BB962C8B-B14F-4D97-AF65-F5344CB8AC3E}">
        <p14:creationId xmlns:p14="http://schemas.microsoft.com/office/powerpoint/2010/main" val="275388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919213" y="1481506"/>
            <a:ext cx="56278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23</a:t>
            </a:r>
          </a:p>
          <a:p>
            <a:endParaRPr lang="sv-SE" sz="2800" b="1" dirty="0"/>
          </a:p>
          <a:p>
            <a:r>
              <a:rPr lang="sv-SE" sz="2800" dirty="0"/>
              <a:t>Emil har hissat upp Ida i flaggstången.</a:t>
            </a:r>
          </a:p>
          <a:p>
            <a:endParaRPr lang="sv-SE" sz="2800" dirty="0"/>
          </a:p>
          <a:p>
            <a:r>
              <a:rPr lang="sv-SE" sz="2800" dirty="0"/>
              <a:t>Ungefär hur hög är flaggstången?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BDD6632-D83E-452C-AF57-E73B4CB1C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564" y="403256"/>
            <a:ext cx="2759036" cy="568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644380" y="2521059"/>
            <a:ext cx="6903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39</a:t>
            </a:r>
          </a:p>
          <a:p>
            <a:endParaRPr lang="sv-SE" sz="2800" b="1" dirty="0"/>
          </a:p>
          <a:p>
            <a:r>
              <a:rPr lang="sv-SE" sz="2800" dirty="0"/>
              <a:t>Hur tänker du när du gör enhetsomvandlingen </a:t>
            </a:r>
          </a:p>
          <a:p>
            <a:r>
              <a:rPr lang="sv-SE" sz="2800" dirty="0"/>
              <a:t>2,5 cm = 0,025 m?</a:t>
            </a:r>
          </a:p>
        </p:txBody>
      </p:sp>
    </p:spTree>
    <p:extLst>
      <p:ext uri="{BB962C8B-B14F-4D97-AF65-F5344CB8AC3E}">
        <p14:creationId xmlns:p14="http://schemas.microsoft.com/office/powerpoint/2010/main" val="329727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790860" y="2767280"/>
            <a:ext cx="66102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5.2</a:t>
            </a:r>
          </a:p>
          <a:p>
            <a:pPr algn="ctr"/>
            <a:r>
              <a:rPr lang="sv-SE" sz="4000" b="1" dirty="0"/>
              <a:t>METER, KILOMETER OCH MIL</a:t>
            </a:r>
          </a:p>
        </p:txBody>
      </p:sp>
    </p:spTree>
    <p:extLst>
      <p:ext uri="{BB962C8B-B14F-4D97-AF65-F5344CB8AC3E}">
        <p14:creationId xmlns:p14="http://schemas.microsoft.com/office/powerpoint/2010/main" val="3185164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762370" y="2090172"/>
            <a:ext cx="66672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46</a:t>
            </a:r>
          </a:p>
          <a:p>
            <a:endParaRPr lang="sv-SE" sz="2800" b="1" dirty="0"/>
          </a:p>
          <a:p>
            <a:r>
              <a:rPr lang="sv-SE" sz="2800" dirty="0"/>
              <a:t>Ett spår i skogen är 2,5 km långt.</a:t>
            </a:r>
          </a:p>
          <a:p>
            <a:endParaRPr lang="sv-SE" sz="2800" dirty="0"/>
          </a:p>
          <a:p>
            <a:r>
              <a:rPr lang="sv-SE" sz="2800" dirty="0"/>
              <a:t>Hur tänker du när du ska räkna ut hur många meter det är?</a:t>
            </a:r>
          </a:p>
        </p:txBody>
      </p:sp>
    </p:spTree>
    <p:extLst>
      <p:ext uri="{BB962C8B-B14F-4D97-AF65-F5344CB8AC3E}">
        <p14:creationId xmlns:p14="http://schemas.microsoft.com/office/powerpoint/2010/main" val="41686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189752" y="1659285"/>
            <a:ext cx="78124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55</a:t>
            </a:r>
          </a:p>
          <a:p>
            <a:endParaRPr lang="sv-SE" sz="2800" b="1" dirty="0"/>
          </a:p>
          <a:p>
            <a:pPr marL="514350" indent="-514350">
              <a:buAutoNum type="alphaLcParenR"/>
            </a:pPr>
            <a:r>
              <a:rPr lang="sv-SE" sz="2800" dirty="0"/>
              <a:t>När man ska omvandla till exempel 1,2 km till meter kan man multiplicera 1,2 med 1 000. Förklara varför.</a:t>
            </a:r>
          </a:p>
          <a:p>
            <a:pPr marL="514350" indent="-514350">
              <a:buAutoNum type="alphaLcParenR"/>
            </a:pPr>
            <a:endParaRPr lang="sv-SE" sz="2800" dirty="0"/>
          </a:p>
          <a:p>
            <a:pPr marL="514350" indent="-514350">
              <a:buAutoNum type="alphaLcParenR"/>
            </a:pPr>
            <a:r>
              <a:rPr lang="sv-SE" sz="2800" dirty="0"/>
              <a:t>Hur kan man på motsvarande sätt omvandla från meter till kilometer?</a:t>
            </a:r>
          </a:p>
        </p:txBody>
      </p:sp>
    </p:spTree>
    <p:extLst>
      <p:ext uri="{BB962C8B-B14F-4D97-AF65-F5344CB8AC3E}">
        <p14:creationId xmlns:p14="http://schemas.microsoft.com/office/powerpoint/2010/main" val="374744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847462" y="1443841"/>
            <a:ext cx="84970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60</a:t>
            </a:r>
          </a:p>
          <a:p>
            <a:endParaRPr lang="sv-SE" sz="2800" b="1" dirty="0"/>
          </a:p>
          <a:p>
            <a:r>
              <a:rPr lang="sv-SE" sz="2800" dirty="0"/>
              <a:t>Sandra promenerar en sträcka som är tre miljoner </a:t>
            </a:r>
            <a:r>
              <a:rPr lang="sv-SE" sz="2800" dirty="0" err="1"/>
              <a:t>femhundratusen</a:t>
            </a:r>
            <a:r>
              <a:rPr lang="sv-SE" sz="2800" dirty="0"/>
              <a:t> millimeter lång.</a:t>
            </a:r>
          </a:p>
          <a:p>
            <a:endParaRPr lang="sv-SE" sz="2800" dirty="0"/>
          </a:p>
          <a:p>
            <a:r>
              <a:rPr lang="sv-SE" sz="2800" dirty="0"/>
              <a:t>Vilka andra enheter passar bättre att ange den sträckan i,</a:t>
            </a:r>
          </a:p>
          <a:p>
            <a:r>
              <a:rPr lang="sv-SE" sz="2800" dirty="0"/>
              <a:t>och vilken enhet tycker du är bäst?</a:t>
            </a:r>
          </a:p>
          <a:p>
            <a:endParaRPr lang="sv-SE" sz="2800" dirty="0"/>
          </a:p>
          <a:p>
            <a:r>
              <a:rPr lang="sv-SE" sz="28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41760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Återblic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1267</TotalTime>
  <Words>558</Words>
  <Application>Microsoft Office PowerPoint</Application>
  <PresentationFormat>Bredbild</PresentationFormat>
  <Paragraphs>165</Paragraphs>
  <Slides>32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32</vt:i4>
      </vt:variant>
    </vt:vector>
  </HeadingPairs>
  <TitlesOfParts>
    <vt:vector size="35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100</cp:revision>
  <dcterms:created xsi:type="dcterms:W3CDTF">2019-08-04T10:07:00Z</dcterms:created>
  <dcterms:modified xsi:type="dcterms:W3CDTF">2020-07-12T14:28:46Z</dcterms:modified>
</cp:coreProperties>
</file>