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9" r:id="rId3"/>
    <p:sldId id="259" r:id="rId4"/>
    <p:sldId id="270" r:id="rId5"/>
    <p:sldId id="271" r:id="rId6"/>
    <p:sldId id="272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2" r:id="rId24"/>
    <p:sldId id="293" r:id="rId25"/>
    <p:sldId id="294" r:id="rId26"/>
    <p:sldId id="295" r:id="rId27"/>
    <p:sldId id="297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2020-07-11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50169" y="2767280"/>
            <a:ext cx="74916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RESONEMANGSUPPGIFTER MED * KAPITEL 1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08401" y="2090172"/>
            <a:ext cx="65751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56</a:t>
            </a:r>
          </a:p>
          <a:p>
            <a:endParaRPr lang="sv-SE" sz="2800" b="1" dirty="0"/>
          </a:p>
          <a:p>
            <a:r>
              <a:rPr lang="sv-SE" sz="2800" dirty="0"/>
              <a:t>Det finns ännu mindre delar än tusendelar. </a:t>
            </a:r>
          </a:p>
          <a:p>
            <a:endParaRPr lang="sv-SE" sz="2800" dirty="0"/>
          </a:p>
          <a:p>
            <a:r>
              <a:rPr lang="sv-SE" sz="2800" dirty="0"/>
              <a:t>Ge två exempel på vad delarna kan heta och hur de skrivs i bråkform och decimalform.</a:t>
            </a:r>
          </a:p>
        </p:txBody>
      </p:sp>
    </p:spTree>
    <p:extLst>
      <p:ext uri="{BB962C8B-B14F-4D97-AF65-F5344CB8AC3E}">
        <p14:creationId xmlns:p14="http://schemas.microsoft.com/office/powerpoint/2010/main" val="84626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93135" y="2459504"/>
            <a:ext cx="52057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1.3</a:t>
            </a:r>
          </a:p>
          <a:p>
            <a:pPr algn="ctr"/>
            <a:r>
              <a:rPr lang="sv-SE" sz="4000" b="1" dirty="0"/>
              <a:t>FLERA BRÅK I DECIMALFORM</a:t>
            </a:r>
          </a:p>
        </p:txBody>
      </p:sp>
    </p:spTree>
    <p:extLst>
      <p:ext uri="{BB962C8B-B14F-4D97-AF65-F5344CB8AC3E}">
        <p14:creationId xmlns:p14="http://schemas.microsoft.com/office/powerpoint/2010/main" val="3936102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96768" y="2305615"/>
            <a:ext cx="59984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63</a:t>
            </a:r>
          </a:p>
          <a:p>
            <a:endParaRPr lang="sv-SE" sz="2800" b="1" dirty="0"/>
          </a:p>
          <a:p>
            <a:r>
              <a:rPr lang="sv-SE" sz="2800" dirty="0"/>
              <a:t>Emelie tror att 1,4 är samma tal som     .</a:t>
            </a:r>
          </a:p>
          <a:p>
            <a:endParaRPr lang="sv-SE" sz="2800" dirty="0"/>
          </a:p>
          <a:p>
            <a:r>
              <a:rPr lang="sv-SE" sz="2800" dirty="0"/>
              <a:t>Stämmer det? Förklara hur du tänker.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EFDB1CD-46EB-4426-9D87-037970CB91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2208" y="3009899"/>
            <a:ext cx="3048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446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36513" y="2044005"/>
            <a:ext cx="75189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71</a:t>
            </a:r>
          </a:p>
          <a:p>
            <a:endParaRPr lang="sv-SE" sz="2800" b="1" dirty="0"/>
          </a:p>
          <a:p>
            <a:r>
              <a:rPr lang="sv-SE" sz="2800" dirty="0"/>
              <a:t>Hur förklarar du för någon att     = 0,2?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C133F04E-9BFD-4839-9CD5-F5C1700EE0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4660" y="2736502"/>
            <a:ext cx="2286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368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47965" y="1659285"/>
            <a:ext cx="529607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80</a:t>
            </a:r>
          </a:p>
          <a:p>
            <a:endParaRPr lang="sv-SE" sz="2800" b="1" dirty="0"/>
          </a:p>
          <a:p>
            <a:r>
              <a:rPr lang="sv-SE" sz="2800" dirty="0"/>
              <a:t>Av en fruktkaka äter Kevin hälften och Megan en tredjedel. </a:t>
            </a:r>
          </a:p>
          <a:p>
            <a:endParaRPr lang="sv-SE" sz="2800" dirty="0"/>
          </a:p>
          <a:p>
            <a:r>
              <a:rPr lang="sv-SE" sz="2800" dirty="0"/>
              <a:t>Hur stor andel av fruktkakan finns sedan kvar? </a:t>
            </a:r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293658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493135" y="2459504"/>
            <a:ext cx="52057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1.4</a:t>
            </a:r>
          </a:p>
          <a:p>
            <a:pPr algn="ctr"/>
            <a:r>
              <a:rPr lang="sv-SE" sz="4000" b="1" dirty="0"/>
              <a:t>MER OM TAL</a:t>
            </a:r>
          </a:p>
          <a:p>
            <a:pPr algn="ctr"/>
            <a:r>
              <a:rPr lang="sv-SE" sz="4000" b="1" dirty="0"/>
              <a:t> I DECIMALFORM</a:t>
            </a:r>
          </a:p>
        </p:txBody>
      </p:sp>
    </p:spTree>
    <p:extLst>
      <p:ext uri="{BB962C8B-B14F-4D97-AF65-F5344CB8AC3E}">
        <p14:creationId xmlns:p14="http://schemas.microsoft.com/office/powerpoint/2010/main" val="315572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21513" y="2305615"/>
            <a:ext cx="87489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87</a:t>
            </a:r>
          </a:p>
          <a:p>
            <a:endParaRPr lang="sv-SE" sz="2800" b="1" dirty="0"/>
          </a:p>
          <a:p>
            <a:r>
              <a:rPr lang="sv-SE" sz="2800" dirty="0"/>
              <a:t>En insekt är 0,7 cm lång. </a:t>
            </a:r>
          </a:p>
          <a:p>
            <a:endParaRPr lang="sv-SE" sz="2800" dirty="0"/>
          </a:p>
          <a:p>
            <a:r>
              <a:rPr lang="sv-SE" sz="2800" dirty="0"/>
              <a:t>Hur tänker du om du vill omvandla längden till millimeter?</a:t>
            </a:r>
          </a:p>
        </p:txBody>
      </p:sp>
    </p:spTree>
    <p:extLst>
      <p:ext uri="{BB962C8B-B14F-4D97-AF65-F5344CB8AC3E}">
        <p14:creationId xmlns:p14="http://schemas.microsoft.com/office/powerpoint/2010/main" val="270694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85202" y="2305615"/>
            <a:ext cx="70215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97</a:t>
            </a:r>
          </a:p>
          <a:p>
            <a:endParaRPr lang="sv-SE" sz="2800" b="1" dirty="0"/>
          </a:p>
          <a:p>
            <a:r>
              <a:rPr lang="sv-SE" sz="2800" dirty="0"/>
              <a:t>Det finns inte längre några 50-öringar. </a:t>
            </a:r>
          </a:p>
          <a:p>
            <a:endParaRPr lang="sv-SE" sz="2800" dirty="0"/>
          </a:p>
          <a:p>
            <a:r>
              <a:rPr lang="sv-SE" sz="2800" dirty="0"/>
              <a:t>Hur kan då till exempel ett äpple kosta 3,50 kr?</a:t>
            </a:r>
          </a:p>
        </p:txBody>
      </p:sp>
    </p:spTree>
    <p:extLst>
      <p:ext uri="{BB962C8B-B14F-4D97-AF65-F5344CB8AC3E}">
        <p14:creationId xmlns:p14="http://schemas.microsoft.com/office/powerpoint/2010/main" val="406323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01515" y="1874728"/>
            <a:ext cx="83226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105</a:t>
            </a:r>
          </a:p>
          <a:p>
            <a:endParaRPr lang="sv-SE" sz="2800" b="1" dirty="0"/>
          </a:p>
          <a:p>
            <a:r>
              <a:rPr lang="sv-SE" sz="2800" dirty="0"/>
              <a:t>Du vet att     m = 0,5 m,      m = 0,25 m och     m = 0,2 m.</a:t>
            </a:r>
          </a:p>
          <a:p>
            <a:endParaRPr lang="sv-SE" sz="2800" dirty="0"/>
          </a:p>
          <a:p>
            <a:r>
              <a:rPr lang="sv-SE" sz="2800" dirty="0"/>
              <a:t>Men kan man skriva     m i decimalform?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1054F0BA-3B5D-40E8-BD05-B0FF703A6A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6838" y="2593299"/>
            <a:ext cx="342900" cy="809625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66FA8670-B28F-4DBE-93C8-B8A48C73F7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3077" y="2593299"/>
            <a:ext cx="266700" cy="80010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FE0118F7-26A2-4219-A14F-B2F6F8BB18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9328" y="2593299"/>
            <a:ext cx="304800" cy="809625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173753CD-568F-4B62-B6FA-9A3DE6C674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95316" y="3429000"/>
            <a:ext cx="228600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854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48673" y="2767280"/>
            <a:ext cx="70946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1.5</a:t>
            </a:r>
          </a:p>
          <a:p>
            <a:pPr algn="ctr"/>
            <a:r>
              <a:rPr lang="sv-SE" sz="4000" b="1" dirty="0"/>
              <a:t>AVRUNDNING</a:t>
            </a:r>
          </a:p>
        </p:txBody>
      </p:sp>
    </p:spTree>
    <p:extLst>
      <p:ext uri="{BB962C8B-B14F-4D97-AF65-F5344CB8AC3E}">
        <p14:creationId xmlns:p14="http://schemas.microsoft.com/office/powerpoint/2010/main" val="113681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154772" y="2767280"/>
            <a:ext cx="38824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1.1 </a:t>
            </a:r>
          </a:p>
          <a:p>
            <a:pPr algn="ctr"/>
            <a:r>
              <a:rPr lang="sv-SE" sz="4000" b="1" dirty="0"/>
              <a:t>TAL I BRÅKFORM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35685" y="1874728"/>
            <a:ext cx="772062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114</a:t>
            </a:r>
          </a:p>
          <a:p>
            <a:endParaRPr lang="sv-SE" sz="2800" b="1" dirty="0"/>
          </a:p>
          <a:p>
            <a:r>
              <a:rPr lang="sv-SE" sz="2800" dirty="0"/>
              <a:t>I affärer använder man sig av avrundning när man räknar ut hur mycket vi ska betala för det vi handlar. </a:t>
            </a:r>
          </a:p>
          <a:p>
            <a:endParaRPr lang="sv-SE" sz="2800" dirty="0"/>
          </a:p>
          <a:p>
            <a:r>
              <a:rPr lang="sv-SE" sz="2800" dirty="0"/>
              <a:t>Ge ett annat exempel på när man använder avrundning.</a:t>
            </a:r>
          </a:p>
        </p:txBody>
      </p:sp>
    </p:spTree>
    <p:extLst>
      <p:ext uri="{BB962C8B-B14F-4D97-AF65-F5344CB8AC3E}">
        <p14:creationId xmlns:p14="http://schemas.microsoft.com/office/powerpoint/2010/main" val="120053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17576" y="1874728"/>
            <a:ext cx="715684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124</a:t>
            </a:r>
          </a:p>
          <a:p>
            <a:endParaRPr lang="sv-SE" sz="2800" b="1" dirty="0"/>
          </a:p>
          <a:p>
            <a:r>
              <a:rPr lang="sv-SE" sz="2800" dirty="0"/>
              <a:t>Vilket är det största värde som y kan ha tror du? </a:t>
            </a:r>
          </a:p>
          <a:p>
            <a:endParaRPr lang="sv-SE" sz="2800" dirty="0"/>
          </a:p>
          <a:p>
            <a:r>
              <a:rPr lang="sv-SE" sz="2800" dirty="0"/>
              <a:t>568 + 415 + y ≈ 600 + 400 + 300 = 1 300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124353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06856" y="797510"/>
            <a:ext cx="79729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129</a:t>
            </a:r>
          </a:p>
          <a:p>
            <a:endParaRPr lang="sv-SE" sz="2800" b="1" dirty="0"/>
          </a:p>
          <a:p>
            <a:r>
              <a:rPr lang="sv-SE" sz="2800" dirty="0"/>
              <a:t>I en kiosk kan man köpa tuggummin för 1,75 kr styck. </a:t>
            </a:r>
          </a:p>
          <a:p>
            <a:r>
              <a:rPr lang="sv-SE" sz="2800" dirty="0"/>
              <a:t>Albin köper ett och ska därför betala 2 kr. </a:t>
            </a:r>
          </a:p>
          <a:p>
            <a:r>
              <a:rPr lang="sv-SE" sz="2800" dirty="0"/>
              <a:t>Wille köper 2 tuggummin och ska betala 4 kr.</a:t>
            </a:r>
          </a:p>
          <a:p>
            <a:endParaRPr lang="sv-SE" sz="2800" dirty="0"/>
          </a:p>
          <a:p>
            <a:pPr marL="457200" indent="-457200">
              <a:buFontTx/>
              <a:buChar char="-"/>
            </a:pPr>
            <a:r>
              <a:rPr lang="sv-SE" sz="2800" dirty="0"/>
              <a:t>Nu förlorade jag 25 öre, säger Albin.</a:t>
            </a:r>
          </a:p>
          <a:p>
            <a:pPr marL="457200" indent="-457200">
              <a:buFontTx/>
              <a:buChar char="-"/>
            </a:pPr>
            <a:r>
              <a:rPr lang="sv-SE" sz="2800" dirty="0"/>
              <a:t>Och jag förlorade 50 öre, säger Wille. Vilken tur att jag inte betalade för alla tre, för då hade vi förlorat 75 öre. </a:t>
            </a:r>
          </a:p>
          <a:p>
            <a:pPr marL="457200" indent="-457200">
              <a:buFontTx/>
              <a:buChar char="-"/>
            </a:pPr>
            <a:endParaRPr lang="sv-SE" sz="2800" dirty="0"/>
          </a:p>
          <a:p>
            <a:r>
              <a:rPr lang="sv-SE" sz="2800" dirty="0"/>
              <a:t>Har Wille rätt eller fel? 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30377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68336" y="2721114"/>
            <a:ext cx="54553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BLANDADE UPPGIFTER</a:t>
            </a:r>
          </a:p>
        </p:txBody>
      </p:sp>
    </p:spTree>
    <p:extLst>
      <p:ext uri="{BB962C8B-B14F-4D97-AF65-F5344CB8AC3E}">
        <p14:creationId xmlns:p14="http://schemas.microsoft.com/office/powerpoint/2010/main" val="841117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45008" y="1383190"/>
            <a:ext cx="71019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146</a:t>
            </a:r>
          </a:p>
          <a:p>
            <a:endParaRPr lang="sv-SE" sz="2800" b="1" dirty="0"/>
          </a:p>
          <a:p>
            <a:r>
              <a:rPr lang="sv-SE" sz="2800" dirty="0"/>
              <a:t>Theo avrundar 1,49 till heltal och gör då så här: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F7304978-0D94-4F7B-B0EF-E8D3017F28A0}"/>
              </a:ext>
            </a:extLst>
          </p:cNvPr>
          <p:cNvSpPr txBox="1"/>
          <p:nvPr/>
        </p:nvSpPr>
        <p:spPr>
          <a:xfrm>
            <a:off x="2545008" y="4796588"/>
            <a:ext cx="47397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Är det en korrekt avrundning?</a:t>
            </a:r>
          </a:p>
          <a:p>
            <a:r>
              <a:rPr lang="sv-SE" sz="2800" dirty="0"/>
              <a:t>Förklara hur du tänker.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F93ED26F-4F60-4525-BBA8-5440CD7770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7549" y="2975458"/>
            <a:ext cx="567690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18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33905" y="2090172"/>
            <a:ext cx="71241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164</a:t>
            </a:r>
          </a:p>
          <a:p>
            <a:endParaRPr lang="sv-SE" sz="2800" b="1" dirty="0"/>
          </a:p>
          <a:p>
            <a:r>
              <a:rPr lang="sv-SE" sz="2800" dirty="0"/>
              <a:t>Astrid påstår att 13,5 lika gärna kan avrundas till 13 som till 14. </a:t>
            </a:r>
          </a:p>
          <a:p>
            <a:endParaRPr lang="sv-SE" sz="2800" dirty="0"/>
          </a:p>
          <a:p>
            <a:r>
              <a:rPr lang="sv-SE" sz="2800" dirty="0"/>
              <a:t>Stämmer det? 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275388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991853" y="1012954"/>
            <a:ext cx="620829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171</a:t>
            </a:r>
          </a:p>
          <a:p>
            <a:endParaRPr lang="sv-SE" sz="2800" b="1" dirty="0"/>
          </a:p>
          <a:p>
            <a:r>
              <a:rPr lang="sv-SE" sz="2800" dirty="0"/>
              <a:t>Amina köper två olika par sockor. </a:t>
            </a:r>
          </a:p>
          <a:p>
            <a:r>
              <a:rPr lang="sv-SE" sz="2800" dirty="0"/>
              <a:t>Det ena paret kostar exakt 20 kr. </a:t>
            </a:r>
          </a:p>
          <a:p>
            <a:r>
              <a:rPr lang="sv-SE" sz="2800" dirty="0"/>
              <a:t>Amina betalar 44 kr. </a:t>
            </a:r>
          </a:p>
          <a:p>
            <a:endParaRPr lang="sv-SE" sz="2800" dirty="0"/>
          </a:p>
          <a:p>
            <a:r>
              <a:rPr lang="sv-SE" sz="2800" dirty="0"/>
              <a:t>Hur mycket kan det andra paret ha kostat</a:t>
            </a:r>
          </a:p>
          <a:p>
            <a:pPr marL="514350" indent="-514350">
              <a:buAutoNum type="alphaLcParenR"/>
            </a:pPr>
            <a:r>
              <a:rPr lang="sv-SE" sz="2800" dirty="0"/>
              <a:t>som lägst</a:t>
            </a:r>
          </a:p>
          <a:p>
            <a:pPr marL="514350" indent="-514350">
              <a:buAutoNum type="alphaLcParenR"/>
            </a:pPr>
            <a:r>
              <a:rPr lang="sv-SE" sz="2800" dirty="0"/>
              <a:t>som högst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325824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03739" y="2736502"/>
            <a:ext cx="81845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173</a:t>
            </a:r>
          </a:p>
          <a:p>
            <a:endParaRPr lang="sv-SE" sz="2800" b="1" dirty="0"/>
          </a:p>
          <a:p>
            <a:r>
              <a:rPr lang="sv-SE" sz="2800" dirty="0"/>
              <a:t>Hur vet du att ett bråk är större än     men mindre än 1?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A4882AA7-2327-48B8-AB30-DA5E0C8FD2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3270" y="3428999"/>
            <a:ext cx="3429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18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89578" y="2305615"/>
            <a:ext cx="72128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Vilket tal är störst,     eller     ?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757C45BF-51E1-4B38-9F15-3066F0073C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9606" y="3000374"/>
            <a:ext cx="342900" cy="85725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8093D020-13BB-4C90-8562-9B66B1179F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4696" y="3000374"/>
            <a:ext cx="3048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736705" y="1874728"/>
            <a:ext cx="671859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17</a:t>
            </a:r>
          </a:p>
          <a:p>
            <a:endParaRPr lang="sv-SE" sz="2800" b="1" dirty="0"/>
          </a:p>
          <a:p>
            <a:r>
              <a:rPr lang="sv-SE" sz="2800" dirty="0"/>
              <a:t>Du äter hälften av en halv pizza.</a:t>
            </a:r>
          </a:p>
          <a:p>
            <a:endParaRPr lang="sv-SE" sz="2800" dirty="0"/>
          </a:p>
          <a:p>
            <a:r>
              <a:rPr lang="sv-SE" sz="2800" dirty="0"/>
              <a:t>Hur stor andel av hela pizzan äter du då?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267234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42340" y="1613118"/>
            <a:ext cx="49073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23</a:t>
            </a:r>
          </a:p>
          <a:p>
            <a:endParaRPr lang="sv-SE" sz="2800" b="1" dirty="0"/>
          </a:p>
          <a:p>
            <a:r>
              <a:rPr lang="sv-SE" sz="2800" dirty="0"/>
              <a:t>Vilken av beräkningarna är rätt?</a:t>
            </a:r>
          </a:p>
          <a:p>
            <a:r>
              <a:rPr lang="sv-SE" sz="2800" dirty="0"/>
              <a:t>Förklara varför.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25A7DE76-A6B2-4763-AE48-275F7B60A2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3720" y="3723894"/>
            <a:ext cx="3238500" cy="171450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F20CD19-B24D-4D49-89B3-0D7E56C51C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9781" y="3733419"/>
            <a:ext cx="3810000" cy="170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4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91056" y="1443841"/>
            <a:ext cx="8209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30</a:t>
            </a:r>
          </a:p>
          <a:p>
            <a:endParaRPr lang="sv-SE" sz="2800" b="1" dirty="0"/>
          </a:p>
          <a:p>
            <a:r>
              <a:rPr lang="sv-SE" sz="2800" dirty="0"/>
              <a:t>Vilgot och Zoe ska gå till stranden. De träffas på vägen. </a:t>
            </a:r>
          </a:p>
          <a:p>
            <a:endParaRPr lang="sv-SE" sz="2800" dirty="0"/>
          </a:p>
          <a:p>
            <a:r>
              <a:rPr lang="sv-SE" sz="2800" dirty="0"/>
              <a:t>Vilgot har då kvar en tredjedel av sin väg till stranden och Zoe en fjärdedel av sin väg </a:t>
            </a:r>
          </a:p>
          <a:p>
            <a:endParaRPr lang="sv-SE" sz="2800" dirty="0"/>
          </a:p>
          <a:p>
            <a:r>
              <a:rPr lang="sv-SE" sz="2800" dirty="0"/>
              <a:t>Vem av de båda har längst till stranden? </a:t>
            </a:r>
          </a:p>
          <a:p>
            <a:r>
              <a:rPr lang="sv-SE" sz="2800" dirty="0"/>
              <a:t>Förklara hur du tänker.</a:t>
            </a:r>
          </a:p>
        </p:txBody>
      </p:sp>
    </p:spTree>
    <p:extLst>
      <p:ext uri="{BB962C8B-B14F-4D97-AF65-F5344CB8AC3E}">
        <p14:creationId xmlns:p14="http://schemas.microsoft.com/office/powerpoint/2010/main" val="8892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783238" y="2459504"/>
            <a:ext cx="66255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Avsnitt 1.2</a:t>
            </a:r>
          </a:p>
          <a:p>
            <a:pPr algn="ctr"/>
            <a:r>
              <a:rPr lang="sv-SE" sz="4000" b="1" dirty="0"/>
              <a:t>BRÅKFORM OCH DECIMALFORM</a:t>
            </a:r>
          </a:p>
        </p:txBody>
      </p:sp>
    </p:spTree>
    <p:extLst>
      <p:ext uri="{BB962C8B-B14F-4D97-AF65-F5344CB8AC3E}">
        <p14:creationId xmlns:p14="http://schemas.microsoft.com/office/powerpoint/2010/main" val="3185164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597082" y="2521059"/>
            <a:ext cx="49978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34</a:t>
            </a:r>
          </a:p>
          <a:p>
            <a:endParaRPr lang="sv-SE" sz="2800" b="1" dirty="0"/>
          </a:p>
          <a:p>
            <a:r>
              <a:rPr lang="sv-SE" sz="2800" dirty="0"/>
              <a:t>Ge några exempel på när man använder tal i decimalform.</a:t>
            </a:r>
          </a:p>
        </p:txBody>
      </p:sp>
    </p:spTree>
    <p:extLst>
      <p:ext uri="{BB962C8B-B14F-4D97-AF65-F5344CB8AC3E}">
        <p14:creationId xmlns:p14="http://schemas.microsoft.com/office/powerpoint/2010/main" val="41686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22601" y="751342"/>
            <a:ext cx="69467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47</a:t>
            </a:r>
          </a:p>
          <a:p>
            <a:endParaRPr lang="sv-SE" sz="2800" b="1" dirty="0"/>
          </a:p>
          <a:p>
            <a:r>
              <a:rPr lang="sv-SE" sz="2800" dirty="0"/>
              <a:t>I vilken eller vilka figurer är andelen turkos     ?</a:t>
            </a:r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85A3145F-C09D-4414-A08C-C2729B4BCC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6256" y="1511637"/>
            <a:ext cx="267101" cy="72618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F83E593E-1AF9-40A2-941B-FFDF41B209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9800" y="3205721"/>
            <a:ext cx="7772400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440918"/>
      </p:ext>
    </p:extLst>
  </p:cSld>
  <p:clrMapOvr>
    <a:masterClrMapping/>
  </p:clrMapOvr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664</TotalTime>
  <Words>562</Words>
  <Application>Microsoft Office PowerPoint</Application>
  <PresentationFormat>Bredbild</PresentationFormat>
  <Paragraphs>125</Paragraphs>
  <Slides>27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27</vt:i4>
      </vt:variant>
    </vt:vector>
  </HeadingPairs>
  <TitlesOfParts>
    <vt:vector size="30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49</cp:revision>
  <dcterms:created xsi:type="dcterms:W3CDTF">2019-08-04T10:07:00Z</dcterms:created>
  <dcterms:modified xsi:type="dcterms:W3CDTF">2020-07-11T16:25:10Z</dcterms:modified>
</cp:coreProperties>
</file>