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60" r:id="rId4"/>
    <p:sldId id="261" r:id="rId5"/>
    <p:sldId id="272" r:id="rId6"/>
    <p:sldId id="259" r:id="rId7"/>
    <p:sldId id="262" r:id="rId8"/>
    <p:sldId id="275" r:id="rId9"/>
    <p:sldId id="273" r:id="rId10"/>
    <p:sldId id="270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8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72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76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05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87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57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13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04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12763" y="1228397"/>
            <a:ext cx="77664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Ari planterade en granplanta som var 6 cm hög. </a:t>
            </a:r>
          </a:p>
          <a:p>
            <a:r>
              <a:rPr lang="sv-SE" sz="2800" dirty="0"/>
              <a:t>Efter ett år hade den växt till 10 cm.</a:t>
            </a:r>
          </a:p>
          <a:p>
            <a:endParaRPr lang="sv-SE" sz="2800" dirty="0"/>
          </a:p>
          <a:p>
            <a:r>
              <a:rPr lang="sv-SE" sz="2800" dirty="0"/>
              <a:t>Ytterligare ett år senare hade plantan växt till 18 cm och året därpå var den 30 cm.</a:t>
            </a:r>
          </a:p>
          <a:p>
            <a:r>
              <a:rPr lang="sv-SE" sz="2800" dirty="0"/>
              <a:t>Den fortsatte sedan att växa efter samma mönster.</a:t>
            </a:r>
          </a:p>
          <a:p>
            <a:endParaRPr lang="sv-SE" sz="2800" dirty="0"/>
          </a:p>
          <a:p>
            <a:r>
              <a:rPr lang="sv-SE" sz="2800" dirty="0"/>
              <a:t>Hur hög var plantan efter fem år?</a:t>
            </a:r>
          </a:p>
        </p:txBody>
      </p:sp>
    </p:spTree>
    <p:extLst>
      <p:ext uri="{BB962C8B-B14F-4D97-AF65-F5344CB8AC3E}">
        <p14:creationId xmlns:p14="http://schemas.microsoft.com/office/powerpoint/2010/main" val="180716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14410" y="2090172"/>
            <a:ext cx="9363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Två bord är kvadratiska och vart och ett har omkretsen 320 cm.</a:t>
            </a:r>
          </a:p>
          <a:p>
            <a:r>
              <a:rPr lang="sv-SE" sz="2800" dirty="0"/>
              <a:t>De båda borden sätts ihop till ett bord.</a:t>
            </a:r>
          </a:p>
          <a:p>
            <a:endParaRPr lang="sv-SE" sz="2800" dirty="0"/>
          </a:p>
          <a:p>
            <a:r>
              <a:rPr lang="sv-SE" sz="2800" dirty="0"/>
              <a:t>Hur lång blir det bordets omkrets?</a:t>
            </a:r>
          </a:p>
        </p:txBody>
      </p:sp>
    </p:spTree>
    <p:extLst>
      <p:ext uri="{BB962C8B-B14F-4D97-AF65-F5344CB8AC3E}">
        <p14:creationId xmlns:p14="http://schemas.microsoft.com/office/powerpoint/2010/main" val="10882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94706" y="1012954"/>
            <a:ext cx="96025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Mormor gav sina tre barnbarn en påse enkronor.</a:t>
            </a:r>
          </a:p>
          <a:p>
            <a:r>
              <a:rPr lang="sv-SE" sz="2800" dirty="0"/>
              <a:t>Teo och Lea spelade datorspel så Mia tog en tredjedel av pengarna och gick själv till kiosken.</a:t>
            </a:r>
          </a:p>
          <a:p>
            <a:endParaRPr lang="sv-SE" sz="2800" dirty="0"/>
          </a:p>
          <a:p>
            <a:r>
              <a:rPr lang="sv-SE" sz="2800" dirty="0"/>
              <a:t>När Teo och Lea spelat klart räknade de pengarna i påsen </a:t>
            </a:r>
          </a:p>
          <a:p>
            <a:r>
              <a:rPr lang="sv-SE" sz="2800" dirty="0"/>
              <a:t>och tog var sin tredjedel av de 36 kr som var kvar.</a:t>
            </a:r>
          </a:p>
          <a:p>
            <a:r>
              <a:rPr lang="sv-SE" sz="2800" dirty="0"/>
              <a:t>De visste ju inte att Mia redan tagit sin del.</a:t>
            </a:r>
          </a:p>
          <a:p>
            <a:endParaRPr lang="sv-SE" sz="2800" dirty="0"/>
          </a:p>
          <a:p>
            <a:r>
              <a:rPr lang="sv-SE" sz="2800" dirty="0"/>
              <a:t>Hur mycket pengar innehöll påsen från början?</a:t>
            </a:r>
          </a:p>
        </p:txBody>
      </p:sp>
    </p:spTree>
    <p:extLst>
      <p:ext uri="{BB962C8B-B14F-4D97-AF65-F5344CB8AC3E}">
        <p14:creationId xmlns:p14="http://schemas.microsoft.com/office/powerpoint/2010/main" val="6490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5309" y="1228397"/>
            <a:ext cx="48213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Välj metod:</a:t>
            </a:r>
          </a:p>
          <a:p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RITA EN BILD</a:t>
            </a:r>
          </a:p>
          <a:p>
            <a:pPr marL="571500" indent="-571500">
              <a:buFontTx/>
              <a:buChar char="-"/>
            </a:pPr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GISSA OCH PRÖVA</a:t>
            </a:r>
          </a:p>
          <a:p>
            <a:pPr marL="571500" indent="-571500">
              <a:buFontTx/>
              <a:buChar char="-"/>
            </a:pPr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HITTA MÖNSTER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31244" y="1228397"/>
            <a:ext cx="79295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Nora ville köpa tre glassar, men pengarna räckte inte.</a:t>
            </a:r>
          </a:p>
          <a:p>
            <a:r>
              <a:rPr lang="sv-SE" sz="2800" dirty="0"/>
              <a:t>Det fattades fem kronor.</a:t>
            </a:r>
          </a:p>
          <a:p>
            <a:endParaRPr lang="sv-SE" sz="2800" dirty="0"/>
          </a:p>
          <a:p>
            <a:r>
              <a:rPr lang="sv-SE" sz="2800" dirty="0"/>
              <a:t>Hon köpte två glassar istället, </a:t>
            </a:r>
          </a:p>
          <a:p>
            <a:r>
              <a:rPr lang="sv-SE" sz="2800" dirty="0"/>
              <a:t>och fick då fem kronor över.</a:t>
            </a:r>
          </a:p>
          <a:p>
            <a:endParaRPr lang="sv-SE" sz="2800" dirty="0"/>
          </a:p>
          <a:p>
            <a:r>
              <a:rPr lang="sv-SE" sz="2800" dirty="0"/>
              <a:t>Hur mycket pengar hade Nora och </a:t>
            </a:r>
          </a:p>
          <a:p>
            <a:r>
              <a:rPr lang="sv-SE" sz="2800" dirty="0"/>
              <a:t>hur mycket kostade varje glass?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4475" y="2090172"/>
            <a:ext cx="71030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Sjutton stolpar står i en rad.</a:t>
            </a:r>
          </a:p>
          <a:p>
            <a:r>
              <a:rPr lang="sv-SE" sz="2800" dirty="0"/>
              <a:t>Det är 10 m mellan varje stolpe.</a:t>
            </a:r>
          </a:p>
          <a:p>
            <a:endParaRPr lang="sv-SE" sz="2800" dirty="0"/>
          </a:p>
          <a:p>
            <a:r>
              <a:rPr lang="sv-SE" sz="2800" dirty="0"/>
              <a:t>Hur långt är det mellan första och sista stolpen?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0723" y="1399240"/>
            <a:ext cx="26905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Vilket tal saknas?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F2ED040-45F8-4E65-9FB7-5003BD96D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270" y="3429000"/>
            <a:ext cx="5337458" cy="8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C4639E7-F259-4E62-8B31-EA4B1862A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496" y="1480432"/>
            <a:ext cx="3794999" cy="453028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69045" y="847288"/>
            <a:ext cx="72717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Elefanten Jumbo är 7 år äldre än sin bror Hambo.</a:t>
            </a:r>
          </a:p>
          <a:p>
            <a:r>
              <a:rPr lang="sv-SE" sz="2800" dirty="0"/>
              <a:t>Sammanlagt är de 105 år.</a:t>
            </a:r>
          </a:p>
          <a:p>
            <a:endParaRPr lang="sv-SE" sz="2800" dirty="0"/>
          </a:p>
          <a:p>
            <a:r>
              <a:rPr lang="sv-SE" sz="2800" dirty="0"/>
              <a:t>Hur gamla är de båda elefanterna?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19180" y="1659285"/>
            <a:ext cx="89536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Med sju fyror och plustecken kan du få talet 496 om du adderar så här:</a:t>
            </a:r>
          </a:p>
          <a:p>
            <a:endParaRPr lang="sv-SE" sz="2800" dirty="0"/>
          </a:p>
          <a:p>
            <a:r>
              <a:rPr lang="sv-SE" sz="2800" dirty="0"/>
              <a:t>4 + 4 + 44 + 444 = 496</a:t>
            </a:r>
          </a:p>
          <a:p>
            <a:endParaRPr lang="sv-SE" sz="2800" dirty="0"/>
          </a:p>
          <a:p>
            <a:r>
              <a:rPr lang="sv-SE" sz="2800" dirty="0"/>
              <a:t>Hur gör du för att få talet 100 med sju fyror och plustecken?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60409" y="1443841"/>
            <a:ext cx="64711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Vilket är talet?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Talet är tvåsiffrigt.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Tiotalssiffran är mer än dubbelt så stor som entalssiffran.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Summan av siffrorna är 13.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Det är ett jämnt tal.</a:t>
            </a:r>
          </a:p>
        </p:txBody>
      </p:sp>
    </p:spTree>
    <p:extLst>
      <p:ext uri="{BB962C8B-B14F-4D97-AF65-F5344CB8AC3E}">
        <p14:creationId xmlns:p14="http://schemas.microsoft.com/office/powerpoint/2010/main" val="364117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22290" y="1659285"/>
            <a:ext cx="57474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En krabba ska krypa 14 m.</a:t>
            </a:r>
          </a:p>
          <a:p>
            <a:r>
              <a:rPr lang="sv-SE" sz="2800" dirty="0"/>
              <a:t>Varje minut kryper den 1 m åt rätt håll och 0,5 m tillbaka.</a:t>
            </a:r>
          </a:p>
          <a:p>
            <a:endParaRPr lang="sv-SE" sz="2800" dirty="0"/>
          </a:p>
          <a:p>
            <a:r>
              <a:rPr lang="sv-SE" sz="2800" dirty="0"/>
              <a:t>Hur många minuter tar det för krabban att komma fram?</a:t>
            </a:r>
          </a:p>
        </p:txBody>
      </p:sp>
    </p:spTree>
    <p:extLst>
      <p:ext uri="{BB962C8B-B14F-4D97-AF65-F5344CB8AC3E}">
        <p14:creationId xmlns:p14="http://schemas.microsoft.com/office/powerpoint/2010/main" val="6607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570</TotalTime>
  <Words>383</Words>
  <Application>Microsoft Office PowerPoint</Application>
  <PresentationFormat>Bredbild</PresentationFormat>
  <Paragraphs>79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61</cp:revision>
  <dcterms:created xsi:type="dcterms:W3CDTF">2019-08-04T10:07:00Z</dcterms:created>
  <dcterms:modified xsi:type="dcterms:W3CDTF">2020-07-21T14:03:43Z</dcterms:modified>
</cp:coreProperties>
</file>