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19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144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5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72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91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22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43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622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130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957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474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2020-07-21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2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6877" y="2721114"/>
            <a:ext cx="651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PROBLEMLÖSNING KAPITEL 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65362" y="1536370"/>
            <a:ext cx="54612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7</a:t>
            </a:r>
          </a:p>
          <a:p>
            <a:endParaRPr lang="sv-SE" sz="2800" b="1" dirty="0"/>
          </a:p>
          <a:p>
            <a:r>
              <a:rPr lang="sv-SE" sz="2800" dirty="0"/>
              <a:t>Vilket tal saknas i den här talföljden?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1DFCE18-5F78-4603-B73C-C2542AD618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4494" y="3429000"/>
            <a:ext cx="5723012" cy="87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9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62011" y="1874728"/>
            <a:ext cx="84679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8</a:t>
            </a:r>
          </a:p>
          <a:p>
            <a:endParaRPr lang="sv-SE" sz="2800" b="1" dirty="0"/>
          </a:p>
          <a:p>
            <a:r>
              <a:rPr lang="sv-SE" sz="2800" dirty="0"/>
              <a:t>Rami tänker på ett tal.</a:t>
            </a:r>
          </a:p>
          <a:p>
            <a:r>
              <a:rPr lang="sv-SE" sz="2800" dirty="0"/>
              <a:t>Han multiplicerar talet med 5 och adderar sedan med 20.</a:t>
            </a:r>
          </a:p>
          <a:p>
            <a:r>
              <a:rPr lang="sv-SE" sz="2800" dirty="0"/>
              <a:t>När han därefter dividerar sitt nya tal med 5 får han 16</a:t>
            </a:r>
          </a:p>
          <a:p>
            <a:endParaRPr lang="sv-SE" sz="2800" dirty="0"/>
          </a:p>
          <a:p>
            <a:r>
              <a:rPr lang="sv-SE" sz="2800" dirty="0"/>
              <a:t>Vilket tal tänkte Rami på från början?</a:t>
            </a:r>
          </a:p>
        </p:txBody>
      </p:sp>
    </p:spTree>
    <p:extLst>
      <p:ext uri="{BB962C8B-B14F-4D97-AF65-F5344CB8AC3E}">
        <p14:creationId xmlns:p14="http://schemas.microsoft.com/office/powerpoint/2010/main" val="28454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55076" y="1228397"/>
            <a:ext cx="86818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9</a:t>
            </a:r>
          </a:p>
          <a:p>
            <a:endParaRPr lang="sv-SE" sz="2800" b="1" dirty="0"/>
          </a:p>
          <a:p>
            <a:r>
              <a:rPr lang="sv-SE" sz="2800" dirty="0"/>
              <a:t>I ett datorspel om medeltiden kan man byta spelkaraktärer med varandra enligt följande:</a:t>
            </a:r>
          </a:p>
          <a:p>
            <a:endParaRPr lang="sv-SE" sz="2800" dirty="0"/>
          </a:p>
          <a:p>
            <a:pPr marL="457200" indent="-457200">
              <a:buFontTx/>
              <a:buChar char="-"/>
            </a:pPr>
            <a:r>
              <a:rPr lang="sv-SE" sz="2800" dirty="0"/>
              <a:t>1 riddare är värd 100 soldater.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10 soldater är värda 20 bönder.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20 bönder är värda 40 trälar.</a:t>
            </a:r>
          </a:p>
          <a:p>
            <a:pPr marL="457200" indent="-457200">
              <a:buFontTx/>
              <a:buChar char="-"/>
            </a:pPr>
            <a:endParaRPr lang="sv-SE" sz="2800" dirty="0"/>
          </a:p>
          <a:p>
            <a:r>
              <a:rPr lang="sv-SE" sz="2800" dirty="0"/>
              <a:t>Hur många trälar krävs i utbyte mot en riddare?</a:t>
            </a:r>
          </a:p>
        </p:txBody>
      </p:sp>
    </p:spTree>
    <p:extLst>
      <p:ext uri="{BB962C8B-B14F-4D97-AF65-F5344CB8AC3E}">
        <p14:creationId xmlns:p14="http://schemas.microsoft.com/office/powerpoint/2010/main" val="131456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99556" y="1669548"/>
            <a:ext cx="42312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10</a:t>
            </a:r>
          </a:p>
          <a:p>
            <a:endParaRPr lang="sv-SE" sz="2800" b="1" dirty="0"/>
          </a:p>
          <a:p>
            <a:r>
              <a:rPr lang="sv-SE" sz="2800" dirty="0"/>
              <a:t>Hur gammal är var och en?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0A8A80EC-6348-45FF-A50A-1F53007F8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337" y="3429000"/>
            <a:ext cx="10461326" cy="189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92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037009" y="2767280"/>
            <a:ext cx="4117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Metod:</a:t>
            </a:r>
          </a:p>
          <a:p>
            <a:r>
              <a:rPr lang="sv-SE" sz="4000" b="1" dirty="0"/>
              <a:t>ARBETA BAKIFRÅN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15398" y="286925"/>
            <a:ext cx="64255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100" b="1" dirty="0"/>
              <a:t>EXEMPEL</a:t>
            </a:r>
          </a:p>
          <a:p>
            <a:endParaRPr lang="sv-SE" sz="2100" b="1" dirty="0"/>
          </a:p>
          <a:p>
            <a:r>
              <a:rPr lang="sv-SE" sz="2100" dirty="0"/>
              <a:t>En brandman står en bit upp på en hög stege.</a:t>
            </a:r>
          </a:p>
          <a:p>
            <a:r>
              <a:rPr lang="sv-SE" sz="2100" dirty="0"/>
              <a:t>Han klättrar upp 7 steg till.</a:t>
            </a:r>
          </a:p>
          <a:p>
            <a:r>
              <a:rPr lang="sv-SE" sz="2100" dirty="0"/>
              <a:t>Men däruppe är det så varmt att han klättrar ner 12 steg.</a:t>
            </a:r>
          </a:p>
          <a:p>
            <a:r>
              <a:rPr lang="sv-SE" sz="2100" dirty="0"/>
              <a:t>Efter en stund klättrar brandmannen 10 steg uppåt igen. </a:t>
            </a:r>
          </a:p>
          <a:p>
            <a:r>
              <a:rPr lang="sv-SE" sz="2100" dirty="0"/>
              <a:t>Då hamnar han på steg nummer 23 nerifrån.</a:t>
            </a:r>
          </a:p>
          <a:p>
            <a:endParaRPr lang="sv-SE" sz="2100" dirty="0"/>
          </a:p>
          <a:p>
            <a:r>
              <a:rPr lang="sv-SE" sz="2100" dirty="0"/>
              <a:t>På vilket steg stod brandmannen i början av den här beskrivningen?</a:t>
            </a:r>
          </a:p>
          <a:p>
            <a:endParaRPr lang="sv-SE" sz="2100" dirty="0"/>
          </a:p>
          <a:p>
            <a:r>
              <a:rPr lang="sv-SE" sz="21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23 – 10 = 13</a:t>
            </a:r>
          </a:p>
          <a:p>
            <a:endParaRPr lang="sv-SE" sz="21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sz="21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13 + 12 = 25</a:t>
            </a:r>
          </a:p>
          <a:p>
            <a:endParaRPr lang="sv-SE" sz="21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sz="21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25 – 7 = 18</a:t>
            </a:r>
          </a:p>
          <a:p>
            <a:endParaRPr lang="sv-SE" sz="21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sz="2100" i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Svar:</a:t>
            </a:r>
            <a:r>
              <a:rPr lang="sv-SE" sz="21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Brandmannen stod på steg nummer 18 från början.</a:t>
            </a:r>
            <a:endParaRPr lang="sv-SE" sz="21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1FF70528-B156-492D-9135-0258B0BF1556}"/>
              </a:ext>
            </a:extLst>
          </p:cNvPr>
          <p:cNvSpPr/>
          <p:nvPr/>
        </p:nvSpPr>
        <p:spPr>
          <a:xfrm>
            <a:off x="4664896" y="3646930"/>
            <a:ext cx="4362693" cy="5603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00" dirty="0">
                <a:solidFill>
                  <a:schemeClr val="tx1"/>
                </a:solidFill>
              </a:rPr>
              <a:t>Börja med att räkna ut på vilket steg brandmannen stod innan han klättrade upp sista gången.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51DA541D-98B0-4A19-A03D-B5F208C1F97B}"/>
              </a:ext>
            </a:extLst>
          </p:cNvPr>
          <p:cNvSpPr/>
          <p:nvPr/>
        </p:nvSpPr>
        <p:spPr>
          <a:xfrm>
            <a:off x="4664896" y="4386169"/>
            <a:ext cx="4453294" cy="3687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00" dirty="0">
                <a:solidFill>
                  <a:schemeClr val="tx1"/>
                </a:solidFill>
              </a:rPr>
              <a:t>På steg 25 stod brandmannen när det blev för varmt.</a:t>
            </a:r>
          </a:p>
        </p:txBody>
      </p:sp>
    </p:spTree>
    <p:extLst>
      <p:ext uri="{BB962C8B-B14F-4D97-AF65-F5344CB8AC3E}">
        <p14:creationId xmlns:p14="http://schemas.microsoft.com/office/powerpoint/2010/main" val="337360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56884" y="1012954"/>
            <a:ext cx="64782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</a:t>
            </a:r>
          </a:p>
          <a:p>
            <a:endParaRPr lang="sv-SE" sz="2800" b="1" dirty="0"/>
          </a:p>
          <a:p>
            <a:r>
              <a:rPr lang="sv-SE" sz="2800" dirty="0"/>
              <a:t>Wilma och Mika åker hiss i ett höghus.</a:t>
            </a:r>
          </a:p>
          <a:p>
            <a:endParaRPr lang="sv-SE" sz="2800" dirty="0"/>
          </a:p>
          <a:p>
            <a:r>
              <a:rPr lang="sv-SE" sz="2800" dirty="0"/>
              <a:t>De åker först upp fem våningar,</a:t>
            </a:r>
          </a:p>
          <a:p>
            <a:r>
              <a:rPr lang="sv-SE" sz="2800" dirty="0"/>
              <a:t>sedan ner sju våningar</a:t>
            </a:r>
          </a:p>
          <a:p>
            <a:r>
              <a:rPr lang="sv-SE" sz="2800" dirty="0"/>
              <a:t>och till slut upp nio våningar.</a:t>
            </a:r>
          </a:p>
          <a:p>
            <a:endParaRPr lang="sv-SE" sz="2800" dirty="0"/>
          </a:p>
          <a:p>
            <a:r>
              <a:rPr lang="sv-SE" sz="2800" dirty="0"/>
              <a:t>Hissen har då stannat på tolfte våningen.</a:t>
            </a:r>
          </a:p>
          <a:p>
            <a:endParaRPr lang="sv-SE" sz="2800" dirty="0"/>
          </a:p>
          <a:p>
            <a:r>
              <a:rPr lang="sv-SE" sz="2800" dirty="0"/>
              <a:t>På vilken våning startade Wilma och Mika?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40445" y="2090172"/>
            <a:ext cx="67111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2</a:t>
            </a:r>
          </a:p>
          <a:p>
            <a:endParaRPr lang="sv-SE" sz="2800" b="1" dirty="0"/>
          </a:p>
          <a:p>
            <a:r>
              <a:rPr lang="sv-SE" sz="2800" dirty="0"/>
              <a:t>”Om man multiplicerar mig med 3 och sedan subtraherar med 10 får man 26.</a:t>
            </a:r>
          </a:p>
          <a:p>
            <a:endParaRPr lang="sv-SE" sz="2800" dirty="0"/>
          </a:p>
          <a:p>
            <a:r>
              <a:rPr lang="sv-SE" sz="2800" dirty="0"/>
              <a:t>Vilket tal är jag?”</a:t>
            </a:r>
          </a:p>
        </p:txBody>
      </p:sp>
    </p:spTree>
    <p:extLst>
      <p:ext uri="{BB962C8B-B14F-4D97-AF65-F5344CB8AC3E}">
        <p14:creationId xmlns:p14="http://schemas.microsoft.com/office/powerpoint/2010/main" val="34830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13300" y="1228397"/>
            <a:ext cx="89653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3</a:t>
            </a:r>
          </a:p>
          <a:p>
            <a:endParaRPr lang="sv-SE" sz="2800" b="1" dirty="0"/>
          </a:p>
          <a:p>
            <a:r>
              <a:rPr lang="sv-SE" sz="2800" dirty="0"/>
              <a:t>En av världens högsta byggnader är järnvägstornet i Toronto.</a:t>
            </a:r>
          </a:p>
          <a:p>
            <a:r>
              <a:rPr lang="sv-SE" sz="2800" dirty="0"/>
              <a:t>Det är 252 m högre än Eiffeltornet i Paris.</a:t>
            </a:r>
          </a:p>
          <a:p>
            <a:endParaRPr lang="sv-SE" sz="2800" dirty="0"/>
          </a:p>
          <a:p>
            <a:r>
              <a:rPr lang="sv-SE" sz="2800" dirty="0"/>
              <a:t>Eiffeltornet är 146 m högre än Kaknästornet i Stockholm.</a:t>
            </a:r>
          </a:p>
          <a:p>
            <a:r>
              <a:rPr lang="sv-SE" sz="2800" dirty="0"/>
              <a:t>Det är i sin tur 49 m högre än Stockholms stadshus som är 106 m högt.</a:t>
            </a:r>
          </a:p>
          <a:p>
            <a:endParaRPr lang="sv-SE" sz="2800" dirty="0"/>
          </a:p>
          <a:p>
            <a:r>
              <a:rPr lang="sv-SE" sz="2800" dirty="0"/>
              <a:t>Hur högt är järnvägstornet i Toronto?</a:t>
            </a:r>
          </a:p>
        </p:txBody>
      </p:sp>
    </p:spTree>
    <p:extLst>
      <p:ext uri="{BB962C8B-B14F-4D97-AF65-F5344CB8AC3E}">
        <p14:creationId xmlns:p14="http://schemas.microsoft.com/office/powerpoint/2010/main" val="305450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02DF6419-67C4-4009-824E-2CB3163FC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9174" y="2152868"/>
            <a:ext cx="3695700" cy="3095625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26440" y="847288"/>
            <a:ext cx="71959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4</a:t>
            </a:r>
          </a:p>
          <a:p>
            <a:endParaRPr lang="sv-SE" sz="2800" b="1" dirty="0"/>
          </a:p>
          <a:p>
            <a:r>
              <a:rPr lang="sv-SE" sz="2800" dirty="0"/>
              <a:t>Julia går hemifrån 1 km rakt framåt.</a:t>
            </a:r>
          </a:p>
          <a:p>
            <a:r>
              <a:rPr lang="sv-SE" sz="2800" dirty="0"/>
              <a:t>Hon vänder sig sedan om och går 1 km västerut.</a:t>
            </a:r>
          </a:p>
          <a:p>
            <a:endParaRPr lang="sv-SE" sz="2800" dirty="0"/>
          </a:p>
          <a:p>
            <a:r>
              <a:rPr lang="sv-SE" sz="2800" dirty="0"/>
              <a:t>Därefter går hon 2 km söderut, 1 km österut</a:t>
            </a:r>
          </a:p>
          <a:p>
            <a:r>
              <a:rPr lang="sv-SE" sz="2800" dirty="0"/>
              <a:t>och avslutar med att gå 1 km norrut för att komma hem.</a:t>
            </a:r>
          </a:p>
          <a:p>
            <a:endParaRPr lang="sv-SE" sz="2800" dirty="0"/>
          </a:p>
          <a:p>
            <a:r>
              <a:rPr lang="sv-SE" sz="2800" dirty="0"/>
              <a:t>I vilket väderstreck gick Julia från början?</a:t>
            </a:r>
          </a:p>
        </p:txBody>
      </p:sp>
    </p:spTree>
    <p:extLst>
      <p:ext uri="{BB962C8B-B14F-4D97-AF65-F5344CB8AC3E}">
        <p14:creationId xmlns:p14="http://schemas.microsoft.com/office/powerpoint/2010/main" val="8884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C2E01EEE-BEB3-46AC-88D3-DD5068A86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722" y="1722022"/>
            <a:ext cx="6671310" cy="4165761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80937" y="292965"/>
            <a:ext cx="68622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PROBLEM 5</a:t>
            </a:r>
          </a:p>
          <a:p>
            <a:endParaRPr lang="sv-SE" sz="2400" b="1" dirty="0"/>
          </a:p>
          <a:p>
            <a:r>
              <a:rPr lang="sv-SE" sz="2400" dirty="0"/>
              <a:t>Alicia, Boris, Cajsa och </a:t>
            </a:r>
            <a:r>
              <a:rPr lang="sv-SE" sz="2400" dirty="0" err="1"/>
              <a:t>Darin</a:t>
            </a:r>
            <a:r>
              <a:rPr lang="sv-SE" sz="2400" dirty="0"/>
              <a:t> sitter på en bänk. </a:t>
            </a:r>
          </a:p>
          <a:p>
            <a:endParaRPr lang="sv-SE" sz="2400" dirty="0"/>
          </a:p>
          <a:p>
            <a:r>
              <a:rPr lang="sv-SE" sz="2400" dirty="0"/>
              <a:t>Först byter Alicia plats med Cajsa.</a:t>
            </a:r>
          </a:p>
          <a:p>
            <a:r>
              <a:rPr lang="sv-SE" sz="2400" dirty="0"/>
              <a:t>Sedan byter Cajsa plats med Boris.</a:t>
            </a:r>
          </a:p>
          <a:p>
            <a:endParaRPr lang="sv-SE" sz="2400" dirty="0"/>
          </a:p>
          <a:p>
            <a:r>
              <a:rPr lang="sv-SE" sz="2400" dirty="0"/>
              <a:t>Då sitter de som på bilden.</a:t>
            </a:r>
          </a:p>
          <a:p>
            <a:endParaRPr lang="sv-SE" sz="2400" dirty="0"/>
          </a:p>
          <a:p>
            <a:r>
              <a:rPr lang="sv-SE" sz="2400" dirty="0"/>
              <a:t>I vilken ordning satt de fyra från början?</a:t>
            </a:r>
          </a:p>
        </p:txBody>
      </p:sp>
    </p:spTree>
    <p:extLst>
      <p:ext uri="{BB962C8B-B14F-4D97-AF65-F5344CB8AC3E}">
        <p14:creationId xmlns:p14="http://schemas.microsoft.com/office/powerpoint/2010/main" val="11973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71301" y="847288"/>
            <a:ext cx="719253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6</a:t>
            </a:r>
          </a:p>
          <a:p>
            <a:endParaRPr lang="sv-SE" sz="2800" b="1" dirty="0"/>
          </a:p>
          <a:p>
            <a:r>
              <a:rPr lang="sv-SE" sz="2800" dirty="0"/>
              <a:t>På ett bord ligger 20 tändstickor.</a:t>
            </a:r>
          </a:p>
          <a:p>
            <a:r>
              <a:rPr lang="sv-SE" sz="2800" dirty="0"/>
              <a:t>Du och en kompis spelar ett spel som går ut på att ni turas om att plocka upp stickor.</a:t>
            </a:r>
          </a:p>
          <a:p>
            <a:endParaRPr lang="sv-SE" sz="2800" dirty="0"/>
          </a:p>
          <a:p>
            <a:r>
              <a:rPr lang="sv-SE" sz="2800" dirty="0"/>
              <a:t>Ni får ta en eller två tändstickor varje gång.</a:t>
            </a:r>
          </a:p>
          <a:p>
            <a:r>
              <a:rPr lang="sv-SE" sz="2800" dirty="0"/>
              <a:t>Den som tar den sista stickan vinner.</a:t>
            </a:r>
          </a:p>
          <a:p>
            <a:endParaRPr lang="sv-SE" sz="2800" dirty="0"/>
          </a:p>
          <a:p>
            <a:r>
              <a:rPr lang="sv-SE" sz="2800" dirty="0"/>
              <a:t>Försök komma på en strategi som innebär att du är säker på att vinna om du får börja ta stickor.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267AC74-D7EE-434B-8A26-629AA606C2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797" y="1529323"/>
            <a:ext cx="3324066" cy="346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1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334</TotalTime>
  <Words>517</Words>
  <Application>Microsoft Office PowerPoint</Application>
  <PresentationFormat>Bredbild</PresentationFormat>
  <Paragraphs>97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30</cp:revision>
  <dcterms:created xsi:type="dcterms:W3CDTF">2019-08-04T10:07:00Z</dcterms:created>
  <dcterms:modified xsi:type="dcterms:W3CDTF">2020-07-21T15:53:56Z</dcterms:modified>
</cp:coreProperties>
</file>