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69" r:id="rId3"/>
    <p:sldId id="259" r:id="rId4"/>
    <p:sldId id="270" r:id="rId5"/>
    <p:sldId id="271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5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08537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414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76518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64963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vsnittsrubri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372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23687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1244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84064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4703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19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10968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B4C22EB-9F03-487A-8739-7879F6B2C1B7}" type="datetimeFigureOut">
              <a:rPr lang="sv-SE" smtClean="0"/>
              <a:t>2020-07-30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3B17371-D302-4CFE-BF68-9AB6D5BC924F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643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914698" y="2767280"/>
            <a:ext cx="836260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000" b="1" dirty="0"/>
              <a:t>RESONEMANG OCH KOMMUNIKATION KAPITEL 3</a:t>
            </a:r>
          </a:p>
        </p:txBody>
      </p:sp>
    </p:spTree>
    <p:extLst>
      <p:ext uri="{BB962C8B-B14F-4D97-AF65-F5344CB8AC3E}">
        <p14:creationId xmlns:p14="http://schemas.microsoft.com/office/powerpoint/2010/main" val="1055794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4119049" y="3075057"/>
            <a:ext cx="39539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/>
              <a:t>TID OCH RÖRELSE</a:t>
            </a:r>
          </a:p>
        </p:txBody>
      </p:sp>
    </p:spTree>
    <p:extLst>
      <p:ext uri="{BB962C8B-B14F-4D97-AF65-F5344CB8AC3E}">
        <p14:creationId xmlns:p14="http://schemas.microsoft.com/office/powerpoint/2010/main" val="2870636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2594229" y="317818"/>
            <a:ext cx="700354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Med hjälp av ett linjediagram kan man på ett tydligt sätt beskriva till exempel en cykeltur.</a:t>
            </a:r>
          </a:p>
          <a:p>
            <a:endParaRPr lang="sv-SE" sz="2400" dirty="0"/>
          </a:p>
          <a:p>
            <a:r>
              <a:rPr lang="sv-SE" sz="2400" dirty="0"/>
              <a:t>Men tänk på att diagrammet inte visar hur vägen ser ut utan visar hur långt man hunnit vid olika tidpunkter.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043424-FD77-4949-A433-4E9B1C56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454973"/>
            <a:ext cx="65151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077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676019" y="341967"/>
            <a:ext cx="824445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err="1"/>
              <a:t>Alessia</a:t>
            </a:r>
            <a:r>
              <a:rPr lang="sv-SE" sz="2400" dirty="0"/>
              <a:t> cyklar till sin kompis </a:t>
            </a:r>
            <a:r>
              <a:rPr lang="sv-SE" sz="2400" dirty="0" err="1"/>
              <a:t>Aliki</a:t>
            </a:r>
            <a:r>
              <a:rPr lang="sv-SE" sz="2400" dirty="0"/>
              <a:t>.</a:t>
            </a:r>
          </a:p>
          <a:p>
            <a:r>
              <a:rPr lang="sv-SE" sz="2400" dirty="0"/>
              <a:t>I diagrammet kan du se hur långt </a:t>
            </a:r>
            <a:r>
              <a:rPr lang="sv-SE" sz="2400" dirty="0" err="1"/>
              <a:t>Alessia</a:t>
            </a:r>
            <a:r>
              <a:rPr lang="sv-SE" sz="2400" dirty="0"/>
              <a:t> hunnit efter en viss tid.</a:t>
            </a:r>
          </a:p>
          <a:p>
            <a:endParaRPr lang="sv-SE" sz="2400" dirty="0"/>
          </a:p>
          <a:p>
            <a:pPr marL="457200" indent="-457200">
              <a:buAutoNum type="alphaLcParenR"/>
            </a:pPr>
            <a:r>
              <a:rPr lang="sv-SE" sz="2400" dirty="0"/>
              <a:t>Hur lång tid tog det för </a:t>
            </a:r>
            <a:r>
              <a:rPr lang="sv-SE" sz="2400" dirty="0" err="1"/>
              <a:t>Alessia</a:t>
            </a:r>
            <a:r>
              <a:rPr lang="sv-SE" sz="2400" dirty="0"/>
              <a:t> att cykla 5 km?</a:t>
            </a:r>
          </a:p>
          <a:p>
            <a:pPr marL="457200" indent="-457200">
              <a:buAutoNum type="alphaLcParenR"/>
            </a:pPr>
            <a:r>
              <a:rPr lang="sv-SE" sz="2400" dirty="0"/>
              <a:t>Hur långt hade </a:t>
            </a:r>
            <a:r>
              <a:rPr lang="sv-SE" sz="2400" dirty="0" err="1"/>
              <a:t>Alessia</a:t>
            </a:r>
            <a:r>
              <a:rPr lang="sv-SE" sz="2400" dirty="0"/>
              <a:t> hunnit efter en halvtimme?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043424-FD77-4949-A433-4E9B1C56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454973"/>
            <a:ext cx="65151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8704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1749171" y="286925"/>
            <a:ext cx="79983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Använd aktivitetsbladet eller rita av diagrammet. Rita sedan in </a:t>
            </a:r>
            <a:r>
              <a:rPr lang="sv-SE" sz="2400" dirty="0" err="1"/>
              <a:t>Alessias</a:t>
            </a:r>
            <a:r>
              <a:rPr lang="sv-SE" sz="2400" dirty="0"/>
              <a:t> fortsatta resa med hjälp av följande information.</a:t>
            </a:r>
          </a:p>
          <a:p>
            <a:endParaRPr lang="sv-SE" sz="2400" dirty="0"/>
          </a:p>
          <a:p>
            <a:r>
              <a:rPr lang="sv-SE" sz="2400" dirty="0"/>
              <a:t>- När klockan var 10.30 tog </a:t>
            </a:r>
            <a:r>
              <a:rPr lang="sv-SE" sz="2400" dirty="0" err="1"/>
              <a:t>Alessia</a:t>
            </a:r>
            <a:r>
              <a:rPr lang="sv-SE" sz="2400" dirty="0"/>
              <a:t> en paus på 10 min.</a:t>
            </a:r>
          </a:p>
          <a:p>
            <a:r>
              <a:rPr lang="sv-SE" sz="2400" dirty="0"/>
              <a:t>- </a:t>
            </a:r>
            <a:r>
              <a:rPr lang="sv-SE" sz="2400" dirty="0" err="1"/>
              <a:t>Alessia</a:t>
            </a:r>
            <a:r>
              <a:rPr lang="sv-SE" sz="2400" dirty="0"/>
              <a:t> kom fram till </a:t>
            </a:r>
            <a:r>
              <a:rPr lang="sv-SE" sz="2400" dirty="0" err="1"/>
              <a:t>Aliki</a:t>
            </a:r>
            <a:r>
              <a:rPr lang="sv-SE" sz="2400" dirty="0"/>
              <a:t> när klockan var 11.20.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043424-FD77-4949-A433-4E9B1C56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454973"/>
            <a:ext cx="65151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171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3386137" y="567106"/>
            <a:ext cx="541972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Kan linjen i diagrammet vända nedåt igen, </a:t>
            </a:r>
          </a:p>
          <a:p>
            <a:r>
              <a:rPr lang="sv-SE" sz="2400" dirty="0"/>
              <a:t>och vad innebär det i så fall?</a:t>
            </a:r>
          </a:p>
          <a:p>
            <a:endParaRPr lang="sv-SE" sz="2400" dirty="0"/>
          </a:p>
          <a:p>
            <a:r>
              <a:rPr lang="sv-SE" sz="2400" dirty="0"/>
              <a:t>Eller måste linjen alltid fortsätta uppåt?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043424-FD77-4949-A433-4E9B1C56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454973"/>
            <a:ext cx="65151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11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>
            <a:extLst>
              <a:ext uri="{FF2B5EF4-FFF2-40B4-BE49-F238E27FC236}">
                <a16:creationId xmlns:a16="http://schemas.microsoft.com/office/drawing/2014/main" id="{E9493094-3245-4542-9AB1-88A5579FBF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781" y="286925"/>
            <a:ext cx="1691008" cy="560363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50035BAB-88BC-468D-A169-F958A7C3C8B4}"/>
              </a:ext>
            </a:extLst>
          </p:cNvPr>
          <p:cNvSpPr txBox="1"/>
          <p:nvPr/>
        </p:nvSpPr>
        <p:spPr>
          <a:xfrm>
            <a:off x="987552" y="286925"/>
            <a:ext cx="889539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/>
              <a:t>Arbeta tillsammans 2 – 3 stycken. </a:t>
            </a:r>
          </a:p>
          <a:p>
            <a:r>
              <a:rPr lang="sv-SE" sz="2400" dirty="0"/>
              <a:t>Kom överens om en händelse som ni beskriver genom att rita ett nytt diagram.</a:t>
            </a:r>
          </a:p>
          <a:p>
            <a:r>
              <a:rPr lang="sv-SE" sz="2400" dirty="0"/>
              <a:t>Skriv några frågor till diagrammet.</a:t>
            </a:r>
          </a:p>
          <a:p>
            <a:r>
              <a:rPr lang="sv-SE" sz="2400" dirty="0"/>
              <a:t>Byt sedan diagram och frågor med en annan grupp.</a:t>
            </a:r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8B043424-FD77-4949-A433-4E9B1C56C08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450" y="2454973"/>
            <a:ext cx="65151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0074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Återblick">
  <a:themeElements>
    <a:clrScheme name="Återblick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Återblick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Återblick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630</TotalTime>
  <Words>192</Words>
  <Application>Microsoft Office PowerPoint</Application>
  <PresentationFormat>Bredbild</PresentationFormat>
  <Paragraphs>22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7</vt:i4>
      </vt:variant>
    </vt:vector>
  </HeadingPairs>
  <TitlesOfParts>
    <vt:vector size="10" baseType="lpstr">
      <vt:lpstr>Calibri</vt:lpstr>
      <vt:lpstr>Calibri Light</vt:lpstr>
      <vt:lpstr>Återblick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Kerstin Dahlin</dc:creator>
  <cp:lastModifiedBy>Kerstin Dahlin</cp:lastModifiedBy>
  <cp:revision>51</cp:revision>
  <dcterms:created xsi:type="dcterms:W3CDTF">2019-08-04T10:07:00Z</dcterms:created>
  <dcterms:modified xsi:type="dcterms:W3CDTF">2020-07-30T15:38:40Z</dcterms:modified>
</cp:coreProperties>
</file>