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45196" y="2767280"/>
            <a:ext cx="57016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GAUSS</a:t>
            </a:r>
          </a:p>
          <a:p>
            <a:pPr algn="ctr"/>
            <a:r>
              <a:rPr lang="sv-SE" sz="4000" b="1" dirty="0"/>
              <a:t>ETT RIKTIGT MATTESNILLE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8017" y="286925"/>
            <a:ext cx="55619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 över 200 år sedan gick ett riktigt mattesnille på en skola i Tyskland.</a:t>
            </a:r>
          </a:p>
          <a:p>
            <a:r>
              <a:rPr lang="sv-SE" sz="2400" dirty="0"/>
              <a:t>Han hette Karl Friedrich Gauss och var 9 år.</a:t>
            </a:r>
          </a:p>
          <a:p>
            <a:endParaRPr lang="sv-SE" sz="2400" dirty="0"/>
          </a:p>
          <a:p>
            <a:r>
              <a:rPr lang="sv-SE" sz="2400" dirty="0"/>
              <a:t>En dag tänkte hans lärare att han skulle få en uppgift som var väldigt klurig att lösa.</a:t>
            </a:r>
          </a:p>
          <a:p>
            <a:r>
              <a:rPr lang="sv-SE" sz="2400" dirty="0"/>
              <a:t>Uppgiften som Karl fick var att räkna ut summan av alla heltal från 1 till 100.</a:t>
            </a:r>
          </a:p>
          <a:p>
            <a:endParaRPr lang="sv-SE" sz="2400" dirty="0"/>
          </a:p>
          <a:p>
            <a:r>
              <a:rPr lang="sv-SE" sz="2400" dirty="0"/>
              <a:t>Läraren trodde att det skulle ta flera timmar för Karl.</a:t>
            </a:r>
          </a:p>
          <a:p>
            <a:r>
              <a:rPr lang="sv-SE" sz="2400" dirty="0"/>
              <a:t>Men redan efter fem minuter hade han räknat ut summan.</a:t>
            </a:r>
          </a:p>
          <a:p>
            <a:endParaRPr lang="sv-SE" sz="2400" dirty="0"/>
          </a:p>
          <a:p>
            <a:r>
              <a:rPr lang="sv-SE" sz="2400" dirty="0"/>
              <a:t>Hur kunde han göra det?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EC97122-8841-407C-A018-ADF0BD0561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989" y="1108840"/>
            <a:ext cx="5998503" cy="471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5248" y="286925"/>
            <a:ext cx="74615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 att enklare förstå hur han gjorde så räknar vi först ut summan av alla heltal från 1 till 10 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1 + 2 + 3 + 4 + 5 + 6 + 7 + 8 + 9 + 10</a:t>
            </a:r>
          </a:p>
          <a:p>
            <a:pPr algn="ctr"/>
            <a:endParaRPr lang="sv-SE" sz="2400" dirty="0"/>
          </a:p>
          <a:p>
            <a:pPr algn="ctr"/>
            <a:r>
              <a:rPr lang="sv-SE" sz="2400" dirty="0"/>
              <a:t>Vi kan då para ihop talen två och två:</a:t>
            </a:r>
          </a:p>
          <a:p>
            <a:pPr algn="ctr"/>
            <a:endParaRPr lang="sv-SE" sz="2400" dirty="0"/>
          </a:p>
          <a:p>
            <a:pPr algn="ctr"/>
            <a:endParaRPr lang="sv-SE" sz="2400" dirty="0"/>
          </a:p>
          <a:p>
            <a:pPr algn="ctr"/>
            <a:endParaRPr lang="sv-SE" sz="2400" dirty="0"/>
          </a:p>
          <a:p>
            <a:pPr algn="ctr"/>
            <a:endParaRPr lang="sv-SE" sz="2400" dirty="0"/>
          </a:p>
          <a:p>
            <a:pPr algn="ctr"/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stor är summan av varje par?</a:t>
            </a:r>
          </a:p>
          <a:p>
            <a:pPr marL="457200" indent="-457200">
              <a:buAutoNum type="alphaLcParenR"/>
            </a:pPr>
            <a:r>
              <a:rPr lang="sv-SE" sz="2400" dirty="0"/>
              <a:t>Hur många sådana summor är det?</a:t>
            </a:r>
          </a:p>
          <a:p>
            <a:pPr marL="457200" indent="-457200">
              <a:buAutoNum type="alphaLcParenR"/>
            </a:pPr>
            <a:r>
              <a:rPr lang="sv-SE" sz="2400" dirty="0"/>
              <a:t>Nu kan du med multiplikation räkna ut summan av alla heltal från 1 till 10. </a:t>
            </a:r>
          </a:p>
          <a:p>
            <a:r>
              <a:rPr lang="sv-SE" sz="2400" dirty="0"/>
              <a:t>       Vilken är summan?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77AD0D-2C2E-4159-BEE5-EC7613940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634" y="2836586"/>
            <a:ext cx="5094732" cy="142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5248" y="1905506"/>
            <a:ext cx="7461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Du ska nu använda samma metod för att räkna ut summan av alla heltal från 1 till 20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stor är summan av varje par?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många sådana summor är det?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stor är summan av alla heltal från 1 till 20?</a:t>
            </a:r>
          </a:p>
        </p:txBody>
      </p:sp>
    </p:spTree>
    <p:extLst>
      <p:ext uri="{BB962C8B-B14F-4D97-AF65-F5344CB8AC3E}">
        <p14:creationId xmlns:p14="http://schemas.microsoft.com/office/powerpoint/2010/main" val="244904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65248" y="3198167"/>
            <a:ext cx="746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Använd samma metod och lös den uppgift som Gauss fick.</a:t>
            </a:r>
          </a:p>
        </p:txBody>
      </p:sp>
    </p:spTree>
    <p:extLst>
      <p:ext uri="{BB962C8B-B14F-4D97-AF65-F5344CB8AC3E}">
        <p14:creationId xmlns:p14="http://schemas.microsoft.com/office/powerpoint/2010/main" val="41922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74136" y="3013501"/>
            <a:ext cx="5443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Använd metoden och räkna ut summan av </a:t>
            </a:r>
          </a:p>
          <a:p>
            <a:r>
              <a:rPr lang="sv-SE" sz="2400" dirty="0"/>
              <a:t>de 1 000 första heltalen.</a:t>
            </a:r>
          </a:p>
        </p:txBody>
      </p:sp>
    </p:spTree>
    <p:extLst>
      <p:ext uri="{BB962C8B-B14F-4D97-AF65-F5344CB8AC3E}">
        <p14:creationId xmlns:p14="http://schemas.microsoft.com/office/powerpoint/2010/main" val="400756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74136" y="2459504"/>
            <a:ext cx="5443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sv-SE" sz="2400" dirty="0"/>
              <a:t>Vilken är summan av de 1 000 första udda heltalen?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Vilken är summan av de 1 000 första jämna heltalen?</a:t>
            </a:r>
          </a:p>
        </p:txBody>
      </p:sp>
    </p:spTree>
    <p:extLst>
      <p:ext uri="{BB962C8B-B14F-4D97-AF65-F5344CB8AC3E}">
        <p14:creationId xmlns:p14="http://schemas.microsoft.com/office/powerpoint/2010/main" val="2784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655</TotalTime>
  <Words>273</Words>
  <Application>Microsoft Office PowerPoint</Application>
  <PresentationFormat>Bredbild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55</cp:revision>
  <dcterms:created xsi:type="dcterms:W3CDTF">2019-08-04T10:07:00Z</dcterms:created>
  <dcterms:modified xsi:type="dcterms:W3CDTF">2020-07-30T16:04:52Z</dcterms:modified>
</cp:coreProperties>
</file>