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53" r:id="rId2"/>
    <p:sldId id="355" r:id="rId3"/>
    <p:sldId id="260" r:id="rId4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CAEC"/>
    <a:srgbClr val="95C0EC"/>
    <a:srgbClr val="7BA5D0"/>
    <a:srgbClr val="80A9D0"/>
    <a:srgbClr val="8E2503"/>
    <a:srgbClr val="9E2903"/>
    <a:srgbClr val="721E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 autoAdjust="0"/>
    <p:restoredTop sz="99052" autoAdjust="0"/>
  </p:normalViewPr>
  <p:slideViewPr>
    <p:cSldViewPr snapToGrid="0" snapToObjects="1">
      <p:cViewPr varScale="1">
        <p:scale>
          <a:sx n="202" d="100"/>
          <a:sy n="202" d="100"/>
        </p:scale>
        <p:origin x="203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2021-01-07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2021-01-07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2021-01-07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2021-01-07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2021-01-07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2021-01-07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2021-01-07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2021-01-07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2021-01-07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2021-01-07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2021-01-07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2021-01-07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2021-01-07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tif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0E39177D-7F87-9E47-899A-357EB02FCEC8}"/>
              </a:ext>
            </a:extLst>
          </p:cNvPr>
          <p:cNvSpPr/>
          <p:nvPr/>
        </p:nvSpPr>
        <p:spPr>
          <a:xfrm>
            <a:off x="2683027" y="787040"/>
            <a:ext cx="34670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>
                <a:solidFill>
                  <a:srgbClr val="8E2503"/>
                </a:solidFill>
                <a:effectLst/>
                <a:latin typeface="+mj-lt"/>
              </a:rPr>
              <a:t>Division me</a:t>
            </a:r>
            <a:r>
              <a:rPr lang="sv-SE" sz="2000" b="1" dirty="0">
                <a:solidFill>
                  <a:srgbClr val="8E2503"/>
                </a:solidFill>
                <a:latin typeface="+mj-lt"/>
              </a:rPr>
              <a:t>d tal i decimalform</a:t>
            </a:r>
            <a:endParaRPr lang="sv-SE" sz="2000" b="1" dirty="0">
              <a:solidFill>
                <a:srgbClr val="8E2503"/>
              </a:solidFill>
              <a:effectLst/>
              <a:latin typeface="+mj-lt"/>
            </a:endParaRP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905F78EE-DC8A-4F47-A603-EC51C77F9C39}"/>
              </a:ext>
            </a:extLst>
          </p:cNvPr>
          <p:cNvSpPr/>
          <p:nvPr/>
        </p:nvSpPr>
        <p:spPr>
          <a:xfrm>
            <a:off x="1017384" y="1201075"/>
            <a:ext cx="7472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När man dividerar ett tal i decimalform med 10, kommer alla siffror i talet att få ett 10 gånger mindre värde. Samma gäller om man dividerar med 100 osv.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AB5C0258-6FFA-4A47-A6CA-B83E090E62CB}"/>
              </a:ext>
            </a:extLst>
          </p:cNvPr>
          <p:cNvSpPr/>
          <p:nvPr/>
        </p:nvSpPr>
        <p:spPr>
          <a:xfrm>
            <a:off x="5062419" y="2809916"/>
            <a:ext cx="38070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Siffran</a:t>
            </a:r>
            <a:r>
              <a:rPr lang="sv-SE" sz="2400" dirty="0">
                <a:solidFill>
                  <a:srgbClr val="C00000"/>
                </a:solidFill>
              </a:rPr>
              <a:t> 1 </a:t>
            </a:r>
            <a:r>
              <a:rPr lang="sv-SE" dirty="0"/>
              <a:t>flyttar från positionen för </a:t>
            </a:r>
            <a:r>
              <a:rPr lang="sv-SE" dirty="0">
                <a:solidFill>
                  <a:srgbClr val="C00000"/>
                </a:solidFill>
              </a:rPr>
              <a:t>tiotal</a:t>
            </a:r>
            <a:r>
              <a:rPr lang="sv-SE" dirty="0"/>
              <a:t> till positionen för </a:t>
            </a:r>
            <a:r>
              <a:rPr lang="sv-SE" dirty="0">
                <a:solidFill>
                  <a:srgbClr val="C00000"/>
                </a:solidFill>
              </a:rPr>
              <a:t>ental</a:t>
            </a:r>
            <a:r>
              <a:rPr lang="sv-SE" dirty="0"/>
              <a:t>. </a:t>
            </a:r>
          </a:p>
        </p:txBody>
      </p:sp>
      <p:graphicFrame>
        <p:nvGraphicFramePr>
          <p:cNvPr id="20" name="Tabell 20">
            <a:extLst>
              <a:ext uri="{FF2B5EF4-FFF2-40B4-BE49-F238E27FC236}">
                <a16:creationId xmlns:a16="http://schemas.microsoft.com/office/drawing/2014/main" id="{95D4B05C-DBB6-E949-888F-904C75AE53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177390"/>
              </p:ext>
            </p:extLst>
          </p:nvPr>
        </p:nvGraphicFramePr>
        <p:xfrm>
          <a:off x="916337" y="4024016"/>
          <a:ext cx="251936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3872">
                  <a:extLst>
                    <a:ext uri="{9D8B030D-6E8A-4147-A177-3AD203B41FA5}">
                      <a16:colId xmlns:a16="http://schemas.microsoft.com/office/drawing/2014/main" val="2411591877"/>
                    </a:ext>
                  </a:extLst>
                </a:gridCol>
                <a:gridCol w="503872">
                  <a:extLst>
                    <a:ext uri="{9D8B030D-6E8A-4147-A177-3AD203B41FA5}">
                      <a16:colId xmlns:a16="http://schemas.microsoft.com/office/drawing/2014/main" val="3381519690"/>
                    </a:ext>
                  </a:extLst>
                </a:gridCol>
                <a:gridCol w="503872">
                  <a:extLst>
                    <a:ext uri="{9D8B030D-6E8A-4147-A177-3AD203B41FA5}">
                      <a16:colId xmlns:a16="http://schemas.microsoft.com/office/drawing/2014/main" val="3898181086"/>
                    </a:ext>
                  </a:extLst>
                </a:gridCol>
                <a:gridCol w="503872">
                  <a:extLst>
                    <a:ext uri="{9D8B030D-6E8A-4147-A177-3AD203B41FA5}">
                      <a16:colId xmlns:a16="http://schemas.microsoft.com/office/drawing/2014/main" val="2911389227"/>
                    </a:ext>
                  </a:extLst>
                </a:gridCol>
                <a:gridCol w="503872">
                  <a:extLst>
                    <a:ext uri="{9D8B030D-6E8A-4147-A177-3AD203B41FA5}">
                      <a16:colId xmlns:a16="http://schemas.microsoft.com/office/drawing/2014/main" val="42623696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340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64653"/>
                  </a:ext>
                </a:extLst>
              </a:tr>
            </a:tbl>
          </a:graphicData>
        </a:graphic>
      </p:graphicFrame>
      <p:pic>
        <p:nvPicPr>
          <p:cNvPr id="21" name="Bildobjekt 20">
            <a:extLst>
              <a:ext uri="{FF2B5EF4-FFF2-40B4-BE49-F238E27FC236}">
                <a16:creationId xmlns:a16="http://schemas.microsoft.com/office/drawing/2014/main" id="{FD8C7A66-DEAF-F144-886F-ACE51275E4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09" b="99515" l="4156" r="96348">
                        <a14:foregroundMark x1="17128" y1="50485" x2="17128" y2="50485"/>
                        <a14:foregroundMark x1="20655" y1="57767" x2="20655" y2="57767"/>
                        <a14:foregroundMark x1="18766" y1="45146" x2="24685" y2="54854"/>
                        <a14:foregroundMark x1="24685" y1="54854" x2="48363" y2="59223"/>
                        <a14:foregroundMark x1="48363" y1="59223" x2="52267" y2="75243"/>
                        <a14:foregroundMark x1="52267" y1="75243" x2="54030" y2="76699"/>
                        <a14:foregroundMark x1="54534" y1="78641" x2="74055" y2="83981"/>
                        <a14:foregroundMark x1="74055" y1="83495" x2="87909" y2="38350"/>
                        <a14:foregroundMark x1="87909" y1="38350" x2="89673" y2="28155"/>
                        <a14:foregroundMark x1="89924" y1="32524" x2="91436" y2="29126"/>
                        <a14:foregroundMark x1="12594" y1="83981" x2="9698" y2="93689"/>
                        <a14:foregroundMark x1="39169" y1="83010" x2="39169" y2="83010"/>
                        <a14:foregroundMark x1="4408" y1="95631" x2="4408" y2="95631"/>
                        <a14:foregroundMark x1="21537" y1="36408" x2="21537" y2="36408"/>
                        <a14:foregroundMark x1="21537" y1="36408" x2="28589" y2="17476"/>
                        <a14:foregroundMark x1="9446" y1="99515" x2="15869" y2="98544"/>
                        <a14:foregroundMark x1="93577" y1="19903" x2="96348" y2="11650"/>
                        <a14:backgroundMark x1="7305" y1="75728" x2="9068" y2="71845"/>
                        <a14:backgroundMark x1="8942" y1="72816" x2="8690" y2="73786"/>
                        <a14:backgroundMark x1="8690" y1="73786" x2="8690" y2="75728"/>
                      </a14:backgroundRemoval>
                    </a14:imgEffect>
                  </a14:imgLayer>
                </a14:imgProps>
              </a:ext>
            </a:extLst>
          </a:blip>
          <a:srcRect t="9787" b="2098"/>
          <a:stretch/>
        </p:blipFill>
        <p:spPr>
          <a:xfrm>
            <a:off x="828519" y="3176091"/>
            <a:ext cx="3709017" cy="847925"/>
          </a:xfrm>
          <a:prstGeom prst="rect">
            <a:avLst/>
          </a:prstGeom>
        </p:spPr>
      </p:pic>
      <p:cxnSp>
        <p:nvCxnSpPr>
          <p:cNvPr id="27" name="Rak 26">
            <a:extLst>
              <a:ext uri="{FF2B5EF4-FFF2-40B4-BE49-F238E27FC236}">
                <a16:creationId xmlns:a16="http://schemas.microsoft.com/office/drawing/2014/main" id="{527A95A6-7874-8546-9D43-A84AD5E0BEB7}"/>
              </a:ext>
            </a:extLst>
          </p:cNvPr>
          <p:cNvCxnSpPr/>
          <p:nvPr/>
        </p:nvCxnSpPr>
        <p:spPr>
          <a:xfrm flipH="1">
            <a:off x="2389383" y="4366022"/>
            <a:ext cx="61741" cy="72231"/>
          </a:xfrm>
          <a:prstGeom prst="line">
            <a:avLst/>
          </a:prstGeom>
          <a:ln w="28575" cmpd="sng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textruta 28">
            <a:extLst>
              <a:ext uri="{FF2B5EF4-FFF2-40B4-BE49-F238E27FC236}">
                <a16:creationId xmlns:a16="http://schemas.microsoft.com/office/drawing/2014/main" id="{E2F06F4C-D81A-FA4F-8A93-66BE330AD635}"/>
              </a:ext>
            </a:extLst>
          </p:cNvPr>
          <p:cNvSpPr txBox="1"/>
          <p:nvPr/>
        </p:nvSpPr>
        <p:spPr>
          <a:xfrm>
            <a:off x="1995730" y="3967749"/>
            <a:ext cx="262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9D6D714F-3F96-F941-8C4F-0B63EB1A823C}"/>
              </a:ext>
            </a:extLst>
          </p:cNvPr>
          <p:cNvSpPr txBox="1"/>
          <p:nvPr/>
        </p:nvSpPr>
        <p:spPr>
          <a:xfrm>
            <a:off x="2499918" y="3981222"/>
            <a:ext cx="262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85CCAC6D-C302-1E41-9C5F-EDAE5BF15C0D}"/>
              </a:ext>
            </a:extLst>
          </p:cNvPr>
          <p:cNvSpPr txBox="1"/>
          <p:nvPr/>
        </p:nvSpPr>
        <p:spPr>
          <a:xfrm>
            <a:off x="1563841" y="3981222"/>
            <a:ext cx="262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4FDCC199-96A7-7143-8409-8032D6EDB6E5}"/>
              </a:ext>
            </a:extLst>
          </p:cNvPr>
          <p:cNvSpPr txBox="1"/>
          <p:nvPr/>
        </p:nvSpPr>
        <p:spPr>
          <a:xfrm>
            <a:off x="2024359" y="4360976"/>
            <a:ext cx="262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A1974539-2EDA-D142-873E-C0EFFE443826}"/>
              </a:ext>
            </a:extLst>
          </p:cNvPr>
          <p:cNvSpPr/>
          <p:nvPr/>
        </p:nvSpPr>
        <p:spPr>
          <a:xfrm>
            <a:off x="5062419" y="3494612"/>
            <a:ext cx="38070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Siffran </a:t>
            </a:r>
            <a:r>
              <a:rPr lang="sv-SE" sz="2400" dirty="0">
                <a:solidFill>
                  <a:srgbClr val="C00000"/>
                </a:solidFill>
              </a:rPr>
              <a:t>4</a:t>
            </a:r>
            <a:r>
              <a:rPr lang="sv-SE" dirty="0"/>
              <a:t> flyttar från positionen för </a:t>
            </a:r>
            <a:r>
              <a:rPr lang="sv-SE" dirty="0">
                <a:solidFill>
                  <a:srgbClr val="C00000"/>
                </a:solidFill>
              </a:rPr>
              <a:t>ental</a:t>
            </a:r>
            <a:r>
              <a:rPr lang="sv-SE" dirty="0"/>
              <a:t> till positionen för </a:t>
            </a:r>
            <a:r>
              <a:rPr lang="sv-SE" dirty="0">
                <a:solidFill>
                  <a:srgbClr val="C00000"/>
                </a:solidFill>
              </a:rPr>
              <a:t>tiondel</a:t>
            </a:r>
            <a:r>
              <a:rPr lang="sv-SE" dirty="0"/>
              <a:t>. </a:t>
            </a:r>
          </a:p>
        </p:txBody>
      </p:sp>
      <p:sp>
        <p:nvSpPr>
          <p:cNvPr id="33" name="textruta 32">
            <a:extLst>
              <a:ext uri="{FF2B5EF4-FFF2-40B4-BE49-F238E27FC236}">
                <a16:creationId xmlns:a16="http://schemas.microsoft.com/office/drawing/2014/main" id="{A4940661-9B18-9E4B-BCC2-66448E4FFC49}"/>
              </a:ext>
            </a:extLst>
          </p:cNvPr>
          <p:cNvSpPr txBox="1"/>
          <p:nvPr/>
        </p:nvSpPr>
        <p:spPr>
          <a:xfrm>
            <a:off x="2508393" y="4360976"/>
            <a:ext cx="262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34" name="textruta 33">
            <a:extLst>
              <a:ext uri="{FF2B5EF4-FFF2-40B4-BE49-F238E27FC236}">
                <a16:creationId xmlns:a16="http://schemas.microsoft.com/office/drawing/2014/main" id="{F90E3F17-A631-EA49-BD67-630E2E3F33B1}"/>
              </a:ext>
            </a:extLst>
          </p:cNvPr>
          <p:cNvSpPr txBox="1"/>
          <p:nvPr/>
        </p:nvSpPr>
        <p:spPr>
          <a:xfrm>
            <a:off x="2993628" y="4341876"/>
            <a:ext cx="262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607F806C-A94E-E24B-A95B-01EF1E09C05B}"/>
              </a:ext>
            </a:extLst>
          </p:cNvPr>
          <p:cNvSpPr/>
          <p:nvPr/>
        </p:nvSpPr>
        <p:spPr>
          <a:xfrm>
            <a:off x="5062419" y="4317938"/>
            <a:ext cx="38070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Siffran</a:t>
            </a:r>
            <a:r>
              <a:rPr lang="sv-SE" sz="2400" dirty="0">
                <a:solidFill>
                  <a:srgbClr val="C00000"/>
                </a:solidFill>
              </a:rPr>
              <a:t> 5 </a:t>
            </a:r>
            <a:r>
              <a:rPr lang="sv-SE" dirty="0"/>
              <a:t>flyttar från positionen för </a:t>
            </a:r>
            <a:r>
              <a:rPr lang="sv-SE" dirty="0">
                <a:solidFill>
                  <a:srgbClr val="C00000"/>
                </a:solidFill>
              </a:rPr>
              <a:t>tiondel</a:t>
            </a:r>
            <a:r>
              <a:rPr lang="sv-SE" dirty="0"/>
              <a:t> till positionen för </a:t>
            </a:r>
            <a:r>
              <a:rPr lang="sv-SE" dirty="0">
                <a:solidFill>
                  <a:srgbClr val="C00000"/>
                </a:solidFill>
              </a:rPr>
              <a:t>hundradel</a:t>
            </a:r>
            <a:r>
              <a:rPr lang="sv-SE" dirty="0"/>
              <a:t>. </a:t>
            </a:r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8B04DADC-B203-984A-9F94-617B0A706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709" y="216513"/>
            <a:ext cx="89005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sz="2400" b="1" dirty="0"/>
              <a:t>4.5	                          Division med 10, 100 och 1 000</a:t>
            </a:r>
          </a:p>
        </p:txBody>
      </p:sp>
      <p:pic>
        <p:nvPicPr>
          <p:cNvPr id="38" name="Bildobjekt 37">
            <a:extLst>
              <a:ext uri="{FF2B5EF4-FFF2-40B4-BE49-F238E27FC236}">
                <a16:creationId xmlns:a16="http://schemas.microsoft.com/office/drawing/2014/main" id="{CC506D47-49DB-6B46-B1CF-2CA84C170C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6809" y="259150"/>
            <a:ext cx="1161498" cy="384895"/>
          </a:xfrm>
          <a:prstGeom prst="rect">
            <a:avLst/>
          </a:prstGeom>
        </p:spPr>
      </p:pic>
      <p:grpSp>
        <p:nvGrpSpPr>
          <p:cNvPr id="52" name="Grupp 51">
            <a:extLst>
              <a:ext uri="{FF2B5EF4-FFF2-40B4-BE49-F238E27FC236}">
                <a16:creationId xmlns:a16="http://schemas.microsoft.com/office/drawing/2014/main" id="{2E675FC9-CB0D-A94B-B39B-38F83D1682B8}"/>
              </a:ext>
            </a:extLst>
          </p:cNvPr>
          <p:cNvGrpSpPr/>
          <p:nvPr/>
        </p:nvGrpSpPr>
        <p:grpSpPr>
          <a:xfrm>
            <a:off x="2195387" y="1879375"/>
            <a:ext cx="4753226" cy="836257"/>
            <a:chOff x="2160923" y="1766809"/>
            <a:chExt cx="4753226" cy="836257"/>
          </a:xfrm>
        </p:grpSpPr>
        <p:sp>
          <p:nvSpPr>
            <p:cNvPr id="7" name="Rektangel 6">
              <a:extLst>
                <a:ext uri="{FF2B5EF4-FFF2-40B4-BE49-F238E27FC236}">
                  <a16:creationId xmlns:a16="http://schemas.microsoft.com/office/drawing/2014/main" id="{2AAC33A0-7059-D74B-9CFB-2A397C6562EC}"/>
                </a:ext>
              </a:extLst>
            </p:cNvPr>
            <p:cNvSpPr/>
            <p:nvPr/>
          </p:nvSpPr>
          <p:spPr>
            <a:xfrm>
              <a:off x="2160923" y="1997104"/>
              <a:ext cx="475322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Vi tittar på ett exempel:</a:t>
              </a:r>
            </a:p>
          </p:txBody>
        </p:sp>
        <p:grpSp>
          <p:nvGrpSpPr>
            <p:cNvPr id="40" name="Grupp 39">
              <a:extLst>
                <a:ext uri="{FF2B5EF4-FFF2-40B4-BE49-F238E27FC236}">
                  <a16:creationId xmlns:a16="http://schemas.microsoft.com/office/drawing/2014/main" id="{F852CE60-CDDC-3147-8051-69D69E4C1D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90829" y="1766809"/>
              <a:ext cx="728084" cy="836257"/>
              <a:chOff x="3934363" y="1775245"/>
              <a:chExt cx="729447" cy="836491"/>
            </a:xfrm>
          </p:grpSpPr>
          <p:sp>
            <p:nvSpPr>
              <p:cNvPr id="42" name="textruta 46">
                <a:extLst>
                  <a:ext uri="{FF2B5EF4-FFF2-40B4-BE49-F238E27FC236}">
                    <a16:creationId xmlns:a16="http://schemas.microsoft.com/office/drawing/2014/main" id="{5D56E088-45AC-D446-86BF-B183C3231A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34363" y="1775245"/>
                <a:ext cx="729447" cy="4617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dirty="0">
                    <a:solidFill>
                      <a:srgbClr val="C00000"/>
                    </a:solidFill>
                  </a:rPr>
                  <a:t>14,5</a:t>
                </a:r>
              </a:p>
            </p:txBody>
          </p:sp>
          <p:sp>
            <p:nvSpPr>
              <p:cNvPr id="43" name="textruta 47">
                <a:extLst>
                  <a:ext uri="{FF2B5EF4-FFF2-40B4-BE49-F238E27FC236}">
                    <a16:creationId xmlns:a16="http://schemas.microsoft.com/office/drawing/2014/main" id="{61F3A463-967E-EF42-835A-40986C8389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24705" y="2149942"/>
                <a:ext cx="496576" cy="4617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dirty="0">
                    <a:solidFill>
                      <a:srgbClr val="C00000"/>
                    </a:solidFill>
                  </a:rPr>
                  <a:t>10</a:t>
                </a:r>
              </a:p>
            </p:txBody>
          </p:sp>
          <p:cxnSp>
            <p:nvCxnSpPr>
              <p:cNvPr id="44" name="Rak 43">
                <a:extLst>
                  <a:ext uri="{FF2B5EF4-FFF2-40B4-BE49-F238E27FC236}">
                    <a16:creationId xmlns:a16="http://schemas.microsoft.com/office/drawing/2014/main" id="{FCD6B8BF-41AC-7543-98BB-8EEB2FDC22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81084" y="2203748"/>
                <a:ext cx="636005" cy="0"/>
              </a:xfrm>
              <a:prstGeom prst="line">
                <a:avLst/>
              </a:prstGeom>
              <a:ln w="28575" cmpd="sng">
                <a:solidFill>
                  <a:srgbClr val="C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3" name="Rak 52">
            <a:extLst>
              <a:ext uri="{FF2B5EF4-FFF2-40B4-BE49-F238E27FC236}">
                <a16:creationId xmlns:a16="http://schemas.microsoft.com/office/drawing/2014/main" id="{F8B51214-C860-9142-956C-AF525E75F1F5}"/>
              </a:ext>
            </a:extLst>
          </p:cNvPr>
          <p:cNvCxnSpPr/>
          <p:nvPr/>
        </p:nvCxnSpPr>
        <p:spPr>
          <a:xfrm flipH="1">
            <a:off x="2389383" y="4721937"/>
            <a:ext cx="61741" cy="72231"/>
          </a:xfrm>
          <a:prstGeom prst="line">
            <a:avLst/>
          </a:prstGeom>
          <a:ln w="28575" cmpd="sng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60" name="Grupp 59">
            <a:extLst>
              <a:ext uri="{FF2B5EF4-FFF2-40B4-BE49-F238E27FC236}">
                <a16:creationId xmlns:a16="http://schemas.microsoft.com/office/drawing/2014/main" id="{100A8D45-B138-D248-AC16-DC9211B2705D}"/>
              </a:ext>
            </a:extLst>
          </p:cNvPr>
          <p:cNvGrpSpPr/>
          <p:nvPr/>
        </p:nvGrpSpPr>
        <p:grpSpPr>
          <a:xfrm>
            <a:off x="3233354" y="5486453"/>
            <a:ext cx="1963282" cy="954107"/>
            <a:chOff x="2652184" y="5613621"/>
            <a:chExt cx="1963282" cy="954107"/>
          </a:xfrm>
        </p:grpSpPr>
        <p:grpSp>
          <p:nvGrpSpPr>
            <p:cNvPr id="59" name="Grupp 58">
              <a:extLst>
                <a:ext uri="{FF2B5EF4-FFF2-40B4-BE49-F238E27FC236}">
                  <a16:creationId xmlns:a16="http://schemas.microsoft.com/office/drawing/2014/main" id="{7E656A5A-8E3B-3E41-A4AC-8FEF9CB60CE1}"/>
                </a:ext>
              </a:extLst>
            </p:cNvPr>
            <p:cNvGrpSpPr/>
            <p:nvPr/>
          </p:nvGrpSpPr>
          <p:grpSpPr>
            <a:xfrm>
              <a:off x="2652184" y="5613621"/>
              <a:ext cx="1963282" cy="954107"/>
              <a:chOff x="2699553" y="5613621"/>
              <a:chExt cx="1963282" cy="954107"/>
            </a:xfrm>
          </p:grpSpPr>
          <p:sp>
            <p:nvSpPr>
              <p:cNvPr id="36" name="Rektangel 35">
                <a:extLst>
                  <a:ext uri="{FF2B5EF4-FFF2-40B4-BE49-F238E27FC236}">
                    <a16:creationId xmlns:a16="http://schemas.microsoft.com/office/drawing/2014/main" id="{36126C9F-E8F4-6045-A111-2B530DF17288}"/>
                  </a:ext>
                </a:extLst>
              </p:cNvPr>
              <p:cNvSpPr/>
              <p:nvPr/>
            </p:nvSpPr>
            <p:spPr>
              <a:xfrm>
                <a:off x="2699553" y="5613621"/>
                <a:ext cx="1963282" cy="95410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C0000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sv-SE" sz="2800" dirty="0">
                    <a:solidFill>
                      <a:srgbClr val="C00000"/>
                    </a:solidFill>
                  </a:rPr>
                  <a:t>			</a:t>
                </a:r>
              </a:p>
              <a:p>
                <a:endParaRPr lang="sv-SE" sz="2800" dirty="0">
                  <a:solidFill>
                    <a:srgbClr val="C00000"/>
                  </a:solidFill>
                </a:endParaRPr>
              </a:p>
            </p:txBody>
          </p:sp>
          <p:grpSp>
            <p:nvGrpSpPr>
              <p:cNvPr id="57" name="Grupp 56">
                <a:extLst>
                  <a:ext uri="{FF2B5EF4-FFF2-40B4-BE49-F238E27FC236}">
                    <a16:creationId xmlns:a16="http://schemas.microsoft.com/office/drawing/2014/main" id="{B31ED36E-B309-9843-8C50-53ED9043A423}"/>
                  </a:ext>
                </a:extLst>
              </p:cNvPr>
              <p:cNvGrpSpPr/>
              <p:nvPr/>
            </p:nvGrpSpPr>
            <p:grpSpPr>
              <a:xfrm>
                <a:off x="2927674" y="5677492"/>
                <a:ext cx="728084" cy="836257"/>
                <a:chOff x="1657733" y="5490198"/>
                <a:chExt cx="728084" cy="836257"/>
              </a:xfrm>
            </p:grpSpPr>
            <p:sp>
              <p:nvSpPr>
                <p:cNvPr id="54" name="textruta 46">
                  <a:extLst>
                    <a:ext uri="{FF2B5EF4-FFF2-40B4-BE49-F238E27FC236}">
                      <a16:creationId xmlns:a16="http://schemas.microsoft.com/office/drawing/2014/main" id="{04CEACF6-2A72-974F-BD51-542679CAB8C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657733" y="5490198"/>
                  <a:ext cx="72808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dirty="0">
                      <a:solidFill>
                        <a:srgbClr val="C00000"/>
                      </a:solidFill>
                    </a:rPr>
                    <a:t>14,5</a:t>
                  </a:r>
                </a:p>
              </p:txBody>
            </p:sp>
            <p:sp>
              <p:nvSpPr>
                <p:cNvPr id="55" name="textruta 47">
                  <a:extLst>
                    <a:ext uri="{FF2B5EF4-FFF2-40B4-BE49-F238E27FC236}">
                      <a16:creationId xmlns:a16="http://schemas.microsoft.com/office/drawing/2014/main" id="{ED8B7D6F-4203-B94A-85AB-14C37A8D9A2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747906" y="5864790"/>
                  <a:ext cx="495648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dirty="0">
                      <a:solidFill>
                        <a:srgbClr val="C00000"/>
                      </a:solidFill>
                    </a:rPr>
                    <a:t>10</a:t>
                  </a:r>
                </a:p>
              </p:txBody>
            </p:sp>
            <p:cxnSp>
              <p:nvCxnSpPr>
                <p:cNvPr id="56" name="Rak 55">
                  <a:extLst>
                    <a:ext uri="{FF2B5EF4-FFF2-40B4-BE49-F238E27FC236}">
                      <a16:creationId xmlns:a16="http://schemas.microsoft.com/office/drawing/2014/main" id="{AA782A26-586B-2948-9E9A-7103B2BC27E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704367" y="5918581"/>
                  <a:ext cx="634817" cy="0"/>
                </a:xfrm>
                <a:prstGeom prst="line">
                  <a:avLst/>
                </a:prstGeom>
                <a:ln w="28575" cmpd="sng">
                  <a:solidFill>
                    <a:srgbClr val="C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8" name="textruta 57">
              <a:extLst>
                <a:ext uri="{FF2B5EF4-FFF2-40B4-BE49-F238E27FC236}">
                  <a16:creationId xmlns:a16="http://schemas.microsoft.com/office/drawing/2014/main" id="{2BC0F9C8-6E22-1544-8195-A690743BB36D}"/>
                </a:ext>
              </a:extLst>
            </p:cNvPr>
            <p:cNvSpPr txBox="1"/>
            <p:nvPr/>
          </p:nvSpPr>
          <p:spPr>
            <a:xfrm>
              <a:off x="3587371" y="5858224"/>
              <a:ext cx="9753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>
                  <a:solidFill>
                    <a:srgbClr val="C00000"/>
                  </a:solidFill>
                </a:rPr>
                <a:t>= 1,45</a:t>
              </a:r>
              <a:endParaRPr lang="sv-SE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5531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9" grpId="0"/>
      <p:bldP spid="29" grpId="0"/>
      <p:bldP spid="29" grpId="1"/>
      <p:bldP spid="30" grpId="0"/>
      <p:bldP spid="30" grpId="1"/>
      <p:bldP spid="26" grpId="0"/>
      <p:bldP spid="26" grpId="1"/>
      <p:bldP spid="31" grpId="0"/>
      <p:bldP spid="32" grpId="0"/>
      <p:bldP spid="33" grpId="0"/>
      <p:bldP spid="34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0E39177D-7F87-9E47-899A-357EB02FCEC8}"/>
              </a:ext>
            </a:extLst>
          </p:cNvPr>
          <p:cNvSpPr/>
          <p:nvPr/>
        </p:nvSpPr>
        <p:spPr>
          <a:xfrm>
            <a:off x="3088597" y="303099"/>
            <a:ext cx="29666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>
                <a:solidFill>
                  <a:srgbClr val="8E2503"/>
                </a:solidFill>
              </a:rPr>
              <a:t>Division av positiva heltal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905F78EE-DC8A-4F47-A603-EC51C77F9C39}"/>
              </a:ext>
            </a:extLst>
          </p:cNvPr>
          <p:cNvSpPr/>
          <p:nvPr/>
        </p:nvSpPr>
        <p:spPr>
          <a:xfrm>
            <a:off x="1017384" y="1201075"/>
            <a:ext cx="7472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Även när ett positivt heltal divideras med 10 kommer siffrorna i talet att få ett 10 gånger mindre värde. Samma gäller om man dividerar med 100 osv.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AB5C0258-6FFA-4A47-A6CA-B83E090E62CB}"/>
              </a:ext>
            </a:extLst>
          </p:cNvPr>
          <p:cNvSpPr/>
          <p:nvPr/>
        </p:nvSpPr>
        <p:spPr>
          <a:xfrm>
            <a:off x="5073528" y="3399174"/>
            <a:ext cx="38070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Siffran</a:t>
            </a:r>
            <a:r>
              <a:rPr lang="sv-SE" sz="2400" dirty="0">
                <a:solidFill>
                  <a:srgbClr val="C00000"/>
                </a:solidFill>
              </a:rPr>
              <a:t> 7 </a:t>
            </a:r>
            <a:r>
              <a:rPr lang="sv-SE" dirty="0"/>
              <a:t>flyttar från positionen för </a:t>
            </a:r>
            <a:r>
              <a:rPr lang="sv-SE" dirty="0">
                <a:solidFill>
                  <a:srgbClr val="C00000"/>
                </a:solidFill>
              </a:rPr>
              <a:t>tiotal</a:t>
            </a:r>
            <a:r>
              <a:rPr lang="sv-SE" dirty="0"/>
              <a:t> till positionen för </a:t>
            </a:r>
            <a:r>
              <a:rPr lang="sv-SE" dirty="0">
                <a:solidFill>
                  <a:srgbClr val="C00000"/>
                </a:solidFill>
              </a:rPr>
              <a:t>tiondel</a:t>
            </a:r>
            <a:r>
              <a:rPr lang="sv-SE" dirty="0"/>
              <a:t>. </a:t>
            </a:r>
          </a:p>
        </p:txBody>
      </p:sp>
      <p:graphicFrame>
        <p:nvGraphicFramePr>
          <p:cNvPr id="20" name="Tabell 20">
            <a:extLst>
              <a:ext uri="{FF2B5EF4-FFF2-40B4-BE49-F238E27FC236}">
                <a16:creationId xmlns:a16="http://schemas.microsoft.com/office/drawing/2014/main" id="{95D4B05C-DBB6-E949-888F-904C75AE5398}"/>
              </a:ext>
            </a:extLst>
          </p:cNvPr>
          <p:cNvGraphicFramePr>
            <a:graphicFrameLocks noGrp="1"/>
          </p:cNvGraphicFramePr>
          <p:nvPr/>
        </p:nvGraphicFramePr>
        <p:xfrm>
          <a:off x="916337" y="4024016"/>
          <a:ext cx="251936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3872">
                  <a:extLst>
                    <a:ext uri="{9D8B030D-6E8A-4147-A177-3AD203B41FA5}">
                      <a16:colId xmlns:a16="http://schemas.microsoft.com/office/drawing/2014/main" val="2411591877"/>
                    </a:ext>
                  </a:extLst>
                </a:gridCol>
                <a:gridCol w="503872">
                  <a:extLst>
                    <a:ext uri="{9D8B030D-6E8A-4147-A177-3AD203B41FA5}">
                      <a16:colId xmlns:a16="http://schemas.microsoft.com/office/drawing/2014/main" val="3381519690"/>
                    </a:ext>
                  </a:extLst>
                </a:gridCol>
                <a:gridCol w="503872">
                  <a:extLst>
                    <a:ext uri="{9D8B030D-6E8A-4147-A177-3AD203B41FA5}">
                      <a16:colId xmlns:a16="http://schemas.microsoft.com/office/drawing/2014/main" val="3898181086"/>
                    </a:ext>
                  </a:extLst>
                </a:gridCol>
                <a:gridCol w="503872">
                  <a:extLst>
                    <a:ext uri="{9D8B030D-6E8A-4147-A177-3AD203B41FA5}">
                      <a16:colId xmlns:a16="http://schemas.microsoft.com/office/drawing/2014/main" val="2911389227"/>
                    </a:ext>
                  </a:extLst>
                </a:gridCol>
                <a:gridCol w="503872">
                  <a:extLst>
                    <a:ext uri="{9D8B030D-6E8A-4147-A177-3AD203B41FA5}">
                      <a16:colId xmlns:a16="http://schemas.microsoft.com/office/drawing/2014/main" val="42623696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340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64653"/>
                  </a:ext>
                </a:extLst>
              </a:tr>
            </a:tbl>
          </a:graphicData>
        </a:graphic>
      </p:graphicFrame>
      <p:pic>
        <p:nvPicPr>
          <p:cNvPr id="21" name="Bildobjekt 20">
            <a:extLst>
              <a:ext uri="{FF2B5EF4-FFF2-40B4-BE49-F238E27FC236}">
                <a16:creationId xmlns:a16="http://schemas.microsoft.com/office/drawing/2014/main" id="{FD8C7A66-DEAF-F144-886F-ACE51275E4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09" b="99515" l="4156" r="96348">
                        <a14:foregroundMark x1="17128" y1="50485" x2="17128" y2="50485"/>
                        <a14:foregroundMark x1="20655" y1="57767" x2="20655" y2="57767"/>
                        <a14:foregroundMark x1="18766" y1="45146" x2="24685" y2="54854"/>
                        <a14:foregroundMark x1="24685" y1="54854" x2="48363" y2="59223"/>
                        <a14:foregroundMark x1="48363" y1="59223" x2="52267" y2="75243"/>
                        <a14:foregroundMark x1="52267" y1="75243" x2="54030" y2="76699"/>
                        <a14:foregroundMark x1="54534" y1="78641" x2="74055" y2="83981"/>
                        <a14:foregroundMark x1="74055" y1="83495" x2="87909" y2="38350"/>
                        <a14:foregroundMark x1="87909" y1="38350" x2="89673" y2="28155"/>
                        <a14:foregroundMark x1="89924" y1="32524" x2="91436" y2="29126"/>
                        <a14:foregroundMark x1="12594" y1="83981" x2="9698" y2="93689"/>
                        <a14:foregroundMark x1="39169" y1="83010" x2="39169" y2="83010"/>
                        <a14:foregroundMark x1="4408" y1="95631" x2="4408" y2="95631"/>
                        <a14:foregroundMark x1="21537" y1="36408" x2="21537" y2="36408"/>
                        <a14:foregroundMark x1="21537" y1="36408" x2="28589" y2="17476"/>
                        <a14:foregroundMark x1="9446" y1="99515" x2="15869" y2="98544"/>
                        <a14:foregroundMark x1="93577" y1="19903" x2="96348" y2="11650"/>
                        <a14:backgroundMark x1="7305" y1="75728" x2="9068" y2="71845"/>
                        <a14:backgroundMark x1="8942" y1="72816" x2="8690" y2="73786"/>
                        <a14:backgroundMark x1="8690" y1="73786" x2="8690" y2="75728"/>
                      </a14:backgroundRemoval>
                    </a14:imgEffect>
                  </a14:imgLayer>
                </a14:imgProps>
              </a:ext>
            </a:extLst>
          </a:blip>
          <a:srcRect t="9787" b="2098"/>
          <a:stretch/>
        </p:blipFill>
        <p:spPr>
          <a:xfrm>
            <a:off x="828519" y="3176091"/>
            <a:ext cx="3709017" cy="847925"/>
          </a:xfrm>
          <a:prstGeom prst="rect">
            <a:avLst/>
          </a:prstGeom>
        </p:spPr>
      </p:pic>
      <p:cxnSp>
        <p:nvCxnSpPr>
          <p:cNvPr id="27" name="Rak 26">
            <a:extLst>
              <a:ext uri="{FF2B5EF4-FFF2-40B4-BE49-F238E27FC236}">
                <a16:creationId xmlns:a16="http://schemas.microsoft.com/office/drawing/2014/main" id="{527A95A6-7874-8546-9D43-A84AD5E0BEB7}"/>
              </a:ext>
            </a:extLst>
          </p:cNvPr>
          <p:cNvCxnSpPr/>
          <p:nvPr/>
        </p:nvCxnSpPr>
        <p:spPr>
          <a:xfrm flipH="1">
            <a:off x="2389383" y="4366022"/>
            <a:ext cx="61741" cy="72231"/>
          </a:xfrm>
          <a:prstGeom prst="line">
            <a:avLst/>
          </a:prstGeom>
          <a:ln w="28575" cmpd="sng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textruta 28">
            <a:extLst>
              <a:ext uri="{FF2B5EF4-FFF2-40B4-BE49-F238E27FC236}">
                <a16:creationId xmlns:a16="http://schemas.microsoft.com/office/drawing/2014/main" id="{E2F06F4C-D81A-FA4F-8A93-66BE330AD635}"/>
              </a:ext>
            </a:extLst>
          </p:cNvPr>
          <p:cNvSpPr txBox="1"/>
          <p:nvPr/>
        </p:nvSpPr>
        <p:spPr>
          <a:xfrm>
            <a:off x="1995730" y="3967749"/>
            <a:ext cx="262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85CCAC6D-C302-1E41-9C5F-EDAE5BF15C0D}"/>
              </a:ext>
            </a:extLst>
          </p:cNvPr>
          <p:cNvSpPr txBox="1"/>
          <p:nvPr/>
        </p:nvSpPr>
        <p:spPr>
          <a:xfrm>
            <a:off x="1563841" y="3981222"/>
            <a:ext cx="262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4FDCC199-96A7-7143-8409-8032D6EDB6E5}"/>
              </a:ext>
            </a:extLst>
          </p:cNvPr>
          <p:cNvSpPr txBox="1"/>
          <p:nvPr/>
        </p:nvSpPr>
        <p:spPr>
          <a:xfrm>
            <a:off x="2024359" y="4360976"/>
            <a:ext cx="262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A1974539-2EDA-D142-873E-C0EFFE443826}"/>
              </a:ext>
            </a:extLst>
          </p:cNvPr>
          <p:cNvSpPr/>
          <p:nvPr/>
        </p:nvSpPr>
        <p:spPr>
          <a:xfrm>
            <a:off x="5073528" y="4068921"/>
            <a:ext cx="38070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Siffran </a:t>
            </a:r>
            <a:r>
              <a:rPr lang="sv-SE" sz="2400" dirty="0">
                <a:solidFill>
                  <a:srgbClr val="C00000"/>
                </a:solidFill>
              </a:rPr>
              <a:t>5</a:t>
            </a:r>
            <a:r>
              <a:rPr lang="sv-SE" dirty="0"/>
              <a:t> flyttar från positionen för </a:t>
            </a:r>
            <a:r>
              <a:rPr lang="sv-SE" dirty="0">
                <a:solidFill>
                  <a:srgbClr val="C00000"/>
                </a:solidFill>
              </a:rPr>
              <a:t>ental</a:t>
            </a:r>
            <a:r>
              <a:rPr lang="sv-SE" dirty="0"/>
              <a:t> till positionen för </a:t>
            </a:r>
            <a:r>
              <a:rPr lang="sv-SE" dirty="0">
                <a:solidFill>
                  <a:srgbClr val="C00000"/>
                </a:solidFill>
              </a:rPr>
              <a:t>hundradel</a:t>
            </a:r>
            <a:r>
              <a:rPr lang="sv-SE" dirty="0"/>
              <a:t>. </a:t>
            </a:r>
          </a:p>
        </p:txBody>
      </p:sp>
      <p:sp>
        <p:nvSpPr>
          <p:cNvPr id="33" name="textruta 32">
            <a:extLst>
              <a:ext uri="{FF2B5EF4-FFF2-40B4-BE49-F238E27FC236}">
                <a16:creationId xmlns:a16="http://schemas.microsoft.com/office/drawing/2014/main" id="{A4940661-9B18-9E4B-BCC2-66448E4FFC49}"/>
              </a:ext>
            </a:extLst>
          </p:cNvPr>
          <p:cNvSpPr txBox="1"/>
          <p:nvPr/>
        </p:nvSpPr>
        <p:spPr>
          <a:xfrm>
            <a:off x="2508393" y="4360976"/>
            <a:ext cx="262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34" name="textruta 33">
            <a:extLst>
              <a:ext uri="{FF2B5EF4-FFF2-40B4-BE49-F238E27FC236}">
                <a16:creationId xmlns:a16="http://schemas.microsoft.com/office/drawing/2014/main" id="{F90E3F17-A631-EA49-BD67-630E2E3F33B1}"/>
              </a:ext>
            </a:extLst>
          </p:cNvPr>
          <p:cNvSpPr txBox="1"/>
          <p:nvPr/>
        </p:nvSpPr>
        <p:spPr>
          <a:xfrm>
            <a:off x="2993628" y="4341876"/>
            <a:ext cx="262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607F806C-A94E-E24B-A95B-01EF1E09C05B}"/>
              </a:ext>
            </a:extLst>
          </p:cNvPr>
          <p:cNvSpPr/>
          <p:nvPr/>
        </p:nvSpPr>
        <p:spPr>
          <a:xfrm>
            <a:off x="5073528" y="4869559"/>
            <a:ext cx="38070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Vi avslutar med att lägga till </a:t>
            </a:r>
            <a:r>
              <a:rPr lang="sv-SE" dirty="0">
                <a:solidFill>
                  <a:srgbClr val="C00000"/>
                </a:solidFill>
              </a:rPr>
              <a:t>decimaltecken</a:t>
            </a:r>
            <a:r>
              <a:rPr lang="sv-SE" dirty="0"/>
              <a:t> och </a:t>
            </a:r>
            <a:r>
              <a:rPr lang="sv-SE" sz="2400" dirty="0">
                <a:solidFill>
                  <a:srgbClr val="C00000"/>
                </a:solidFill>
              </a:rPr>
              <a:t>0</a:t>
            </a:r>
            <a:r>
              <a:rPr lang="sv-SE" dirty="0"/>
              <a:t> framför 7:an.</a:t>
            </a:r>
          </a:p>
        </p:txBody>
      </p:sp>
      <p:pic>
        <p:nvPicPr>
          <p:cNvPr id="38" name="Bildobjekt 37">
            <a:extLst>
              <a:ext uri="{FF2B5EF4-FFF2-40B4-BE49-F238E27FC236}">
                <a16:creationId xmlns:a16="http://schemas.microsoft.com/office/drawing/2014/main" id="{CC506D47-49DB-6B46-B1CF-2CA84C170C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6809" y="259150"/>
            <a:ext cx="1161498" cy="384895"/>
          </a:xfrm>
          <a:prstGeom prst="rect">
            <a:avLst/>
          </a:prstGeom>
        </p:spPr>
      </p:pic>
      <p:grpSp>
        <p:nvGrpSpPr>
          <p:cNvPr id="52" name="Grupp 51">
            <a:extLst>
              <a:ext uri="{FF2B5EF4-FFF2-40B4-BE49-F238E27FC236}">
                <a16:creationId xmlns:a16="http://schemas.microsoft.com/office/drawing/2014/main" id="{2E675FC9-CB0D-A94B-B39B-38F83D1682B8}"/>
              </a:ext>
            </a:extLst>
          </p:cNvPr>
          <p:cNvGrpSpPr/>
          <p:nvPr/>
        </p:nvGrpSpPr>
        <p:grpSpPr>
          <a:xfrm>
            <a:off x="2195387" y="1883606"/>
            <a:ext cx="4753226" cy="838689"/>
            <a:chOff x="2160923" y="1771040"/>
            <a:chExt cx="4753226" cy="838689"/>
          </a:xfrm>
        </p:grpSpPr>
        <p:sp>
          <p:nvSpPr>
            <p:cNvPr id="7" name="Rektangel 6">
              <a:extLst>
                <a:ext uri="{FF2B5EF4-FFF2-40B4-BE49-F238E27FC236}">
                  <a16:creationId xmlns:a16="http://schemas.microsoft.com/office/drawing/2014/main" id="{2AAC33A0-7059-D74B-9CFB-2A397C6562EC}"/>
                </a:ext>
              </a:extLst>
            </p:cNvPr>
            <p:cNvSpPr/>
            <p:nvPr/>
          </p:nvSpPr>
          <p:spPr>
            <a:xfrm>
              <a:off x="2160923" y="1997104"/>
              <a:ext cx="475322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Vi tittar på ett exempel:</a:t>
              </a:r>
            </a:p>
          </p:txBody>
        </p:sp>
        <p:grpSp>
          <p:nvGrpSpPr>
            <p:cNvPr id="40" name="Grupp 39">
              <a:extLst>
                <a:ext uri="{FF2B5EF4-FFF2-40B4-BE49-F238E27FC236}">
                  <a16:creationId xmlns:a16="http://schemas.microsoft.com/office/drawing/2014/main" id="{F852CE60-CDDC-3147-8051-69D69E4C1D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92936" y="1771040"/>
              <a:ext cx="651141" cy="838689"/>
              <a:chOff x="3936474" y="1779478"/>
              <a:chExt cx="652360" cy="838924"/>
            </a:xfrm>
          </p:grpSpPr>
          <p:sp>
            <p:nvSpPr>
              <p:cNvPr id="42" name="textruta 46">
                <a:extLst>
                  <a:ext uri="{FF2B5EF4-FFF2-40B4-BE49-F238E27FC236}">
                    <a16:creationId xmlns:a16="http://schemas.microsoft.com/office/drawing/2014/main" id="{5D56E088-45AC-D446-86BF-B183C3231A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14366" y="1779478"/>
                <a:ext cx="496577" cy="4617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dirty="0">
                    <a:solidFill>
                      <a:srgbClr val="C00000"/>
                    </a:solidFill>
                  </a:rPr>
                  <a:t>75</a:t>
                </a:r>
              </a:p>
            </p:txBody>
          </p:sp>
          <p:sp>
            <p:nvSpPr>
              <p:cNvPr id="43" name="textruta 47">
                <a:extLst>
                  <a:ext uri="{FF2B5EF4-FFF2-40B4-BE49-F238E27FC236}">
                    <a16:creationId xmlns:a16="http://schemas.microsoft.com/office/drawing/2014/main" id="{61F3A463-967E-EF42-835A-40986C8389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36474" y="2156608"/>
                <a:ext cx="652360" cy="4617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dirty="0">
                    <a:solidFill>
                      <a:srgbClr val="C00000"/>
                    </a:solidFill>
                  </a:rPr>
                  <a:t>100</a:t>
                </a:r>
              </a:p>
            </p:txBody>
          </p:sp>
          <p:cxnSp>
            <p:nvCxnSpPr>
              <p:cNvPr id="44" name="Rak 43">
                <a:extLst>
                  <a:ext uri="{FF2B5EF4-FFF2-40B4-BE49-F238E27FC236}">
                    <a16:creationId xmlns:a16="http://schemas.microsoft.com/office/drawing/2014/main" id="{FCD6B8BF-41AC-7543-98BB-8EEB2FDC22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81084" y="2203748"/>
                <a:ext cx="529858" cy="0"/>
              </a:xfrm>
              <a:prstGeom prst="line">
                <a:avLst/>
              </a:prstGeom>
              <a:ln w="28575" cmpd="sng">
                <a:solidFill>
                  <a:srgbClr val="C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3" name="Rak 52">
            <a:extLst>
              <a:ext uri="{FF2B5EF4-FFF2-40B4-BE49-F238E27FC236}">
                <a16:creationId xmlns:a16="http://schemas.microsoft.com/office/drawing/2014/main" id="{F8B51214-C860-9142-956C-AF525E75F1F5}"/>
              </a:ext>
            </a:extLst>
          </p:cNvPr>
          <p:cNvCxnSpPr/>
          <p:nvPr/>
        </p:nvCxnSpPr>
        <p:spPr>
          <a:xfrm flipH="1">
            <a:off x="2389383" y="4721937"/>
            <a:ext cx="61741" cy="72231"/>
          </a:xfrm>
          <a:prstGeom prst="line">
            <a:avLst/>
          </a:prstGeom>
          <a:ln w="28575" cmpd="sng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60" name="Grupp 59">
            <a:extLst>
              <a:ext uri="{FF2B5EF4-FFF2-40B4-BE49-F238E27FC236}">
                <a16:creationId xmlns:a16="http://schemas.microsoft.com/office/drawing/2014/main" id="{100A8D45-B138-D248-AC16-DC9211B2705D}"/>
              </a:ext>
            </a:extLst>
          </p:cNvPr>
          <p:cNvGrpSpPr/>
          <p:nvPr/>
        </p:nvGrpSpPr>
        <p:grpSpPr>
          <a:xfrm>
            <a:off x="2889688" y="5746511"/>
            <a:ext cx="1963282" cy="954107"/>
            <a:chOff x="2652184" y="5613621"/>
            <a:chExt cx="1963282" cy="954107"/>
          </a:xfrm>
        </p:grpSpPr>
        <p:grpSp>
          <p:nvGrpSpPr>
            <p:cNvPr id="59" name="Grupp 58">
              <a:extLst>
                <a:ext uri="{FF2B5EF4-FFF2-40B4-BE49-F238E27FC236}">
                  <a16:creationId xmlns:a16="http://schemas.microsoft.com/office/drawing/2014/main" id="{7E656A5A-8E3B-3E41-A4AC-8FEF9CB60CE1}"/>
                </a:ext>
              </a:extLst>
            </p:cNvPr>
            <p:cNvGrpSpPr/>
            <p:nvPr/>
          </p:nvGrpSpPr>
          <p:grpSpPr>
            <a:xfrm>
              <a:off x="2652184" y="5613621"/>
              <a:ext cx="1963282" cy="954107"/>
              <a:chOff x="2699553" y="5613621"/>
              <a:chExt cx="1963282" cy="954107"/>
            </a:xfrm>
          </p:grpSpPr>
          <p:sp>
            <p:nvSpPr>
              <p:cNvPr id="36" name="Rektangel 35">
                <a:extLst>
                  <a:ext uri="{FF2B5EF4-FFF2-40B4-BE49-F238E27FC236}">
                    <a16:creationId xmlns:a16="http://schemas.microsoft.com/office/drawing/2014/main" id="{36126C9F-E8F4-6045-A111-2B530DF17288}"/>
                  </a:ext>
                </a:extLst>
              </p:cNvPr>
              <p:cNvSpPr/>
              <p:nvPr/>
            </p:nvSpPr>
            <p:spPr>
              <a:xfrm>
                <a:off x="2699553" y="5613621"/>
                <a:ext cx="1963282" cy="95410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C0000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sv-SE" sz="2800" dirty="0">
                    <a:solidFill>
                      <a:srgbClr val="C00000"/>
                    </a:solidFill>
                  </a:rPr>
                  <a:t>			</a:t>
                </a:r>
              </a:p>
              <a:p>
                <a:endParaRPr lang="sv-SE" sz="2800" dirty="0">
                  <a:solidFill>
                    <a:srgbClr val="C00000"/>
                  </a:solidFill>
                </a:endParaRPr>
              </a:p>
            </p:txBody>
          </p:sp>
          <p:grpSp>
            <p:nvGrpSpPr>
              <p:cNvPr id="57" name="Grupp 56">
                <a:extLst>
                  <a:ext uri="{FF2B5EF4-FFF2-40B4-BE49-F238E27FC236}">
                    <a16:creationId xmlns:a16="http://schemas.microsoft.com/office/drawing/2014/main" id="{B31ED36E-B309-9843-8C50-53ED9043A423}"/>
                  </a:ext>
                </a:extLst>
              </p:cNvPr>
              <p:cNvGrpSpPr/>
              <p:nvPr/>
            </p:nvGrpSpPr>
            <p:grpSpPr>
              <a:xfrm>
                <a:off x="2955481" y="5697788"/>
                <a:ext cx="725713" cy="816417"/>
                <a:chOff x="1685540" y="5510494"/>
                <a:chExt cx="725713" cy="816417"/>
              </a:xfrm>
            </p:grpSpPr>
            <p:sp>
              <p:nvSpPr>
                <p:cNvPr id="54" name="textruta 46">
                  <a:extLst>
                    <a:ext uri="{FF2B5EF4-FFF2-40B4-BE49-F238E27FC236}">
                      <a16:creationId xmlns:a16="http://schemas.microsoft.com/office/drawing/2014/main" id="{04CEACF6-2A72-974F-BD51-542679CAB8C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791444" y="5510494"/>
                  <a:ext cx="495649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dirty="0">
                      <a:solidFill>
                        <a:srgbClr val="C00000"/>
                      </a:solidFill>
                    </a:rPr>
                    <a:t>75</a:t>
                  </a:r>
                </a:p>
              </p:txBody>
            </p:sp>
            <p:sp>
              <p:nvSpPr>
                <p:cNvPr id="55" name="textruta 47">
                  <a:extLst>
                    <a:ext uri="{FF2B5EF4-FFF2-40B4-BE49-F238E27FC236}">
                      <a16:creationId xmlns:a16="http://schemas.microsoft.com/office/drawing/2014/main" id="{ED8B7D6F-4203-B94A-85AB-14C37A8D9A2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685540" y="5865246"/>
                  <a:ext cx="725713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dirty="0">
                      <a:solidFill>
                        <a:srgbClr val="C00000"/>
                      </a:solidFill>
                    </a:rPr>
                    <a:t>100</a:t>
                  </a:r>
                </a:p>
              </p:txBody>
            </p:sp>
            <p:cxnSp>
              <p:nvCxnSpPr>
                <p:cNvPr id="56" name="Rak 55">
                  <a:extLst>
                    <a:ext uri="{FF2B5EF4-FFF2-40B4-BE49-F238E27FC236}">
                      <a16:creationId xmlns:a16="http://schemas.microsoft.com/office/drawing/2014/main" id="{AA782A26-586B-2948-9E9A-7103B2BC27E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704367" y="5918581"/>
                  <a:ext cx="634817" cy="0"/>
                </a:xfrm>
                <a:prstGeom prst="line">
                  <a:avLst/>
                </a:prstGeom>
                <a:ln w="28575" cmpd="sng">
                  <a:solidFill>
                    <a:srgbClr val="C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8" name="textruta 57">
              <a:extLst>
                <a:ext uri="{FF2B5EF4-FFF2-40B4-BE49-F238E27FC236}">
                  <a16:creationId xmlns:a16="http://schemas.microsoft.com/office/drawing/2014/main" id="{2BC0F9C8-6E22-1544-8195-A690743BB36D}"/>
                </a:ext>
              </a:extLst>
            </p:cNvPr>
            <p:cNvSpPr txBox="1"/>
            <p:nvPr/>
          </p:nvSpPr>
          <p:spPr>
            <a:xfrm>
              <a:off x="3587371" y="5858224"/>
              <a:ext cx="9753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>
                  <a:solidFill>
                    <a:srgbClr val="C00000"/>
                  </a:solidFill>
                </a:rPr>
                <a:t>= 0,75</a:t>
              </a:r>
              <a:endParaRPr lang="sv-SE" sz="2400" dirty="0"/>
            </a:p>
          </p:txBody>
        </p:sp>
      </p:grpSp>
      <p:sp>
        <p:nvSpPr>
          <p:cNvPr id="39" name="Rektangel 38">
            <a:extLst>
              <a:ext uri="{FF2B5EF4-FFF2-40B4-BE49-F238E27FC236}">
                <a16:creationId xmlns:a16="http://schemas.microsoft.com/office/drawing/2014/main" id="{85F4D1CF-2B62-E54D-8049-52E744FC95EB}"/>
              </a:ext>
            </a:extLst>
          </p:cNvPr>
          <p:cNvSpPr/>
          <p:nvPr/>
        </p:nvSpPr>
        <p:spPr>
          <a:xfrm>
            <a:off x="5073528" y="2743392"/>
            <a:ext cx="38070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För att få ett synligt decimaltecken börjar vi att skriva </a:t>
            </a:r>
            <a:r>
              <a:rPr lang="sv-SE" sz="2400" dirty="0">
                <a:solidFill>
                  <a:srgbClr val="C00000"/>
                </a:solidFill>
              </a:rPr>
              <a:t>75</a:t>
            </a:r>
            <a:r>
              <a:rPr lang="sv-SE" dirty="0"/>
              <a:t> som </a:t>
            </a:r>
            <a:r>
              <a:rPr lang="sv-SE" sz="2400" dirty="0">
                <a:solidFill>
                  <a:srgbClr val="C00000"/>
                </a:solidFill>
              </a:rPr>
              <a:t>75,0 </a:t>
            </a:r>
            <a:endParaRPr lang="sv-SE" dirty="0">
              <a:solidFill>
                <a:srgbClr val="C00000"/>
              </a:solidFill>
            </a:endParaRPr>
          </a:p>
        </p:txBody>
      </p:sp>
      <p:sp>
        <p:nvSpPr>
          <p:cNvPr id="41" name="textruta 40">
            <a:extLst>
              <a:ext uri="{FF2B5EF4-FFF2-40B4-BE49-F238E27FC236}">
                <a16:creationId xmlns:a16="http://schemas.microsoft.com/office/drawing/2014/main" id="{F3ED47CD-71E3-D640-BC58-5532F43F0300}"/>
              </a:ext>
            </a:extLst>
          </p:cNvPr>
          <p:cNvSpPr txBox="1"/>
          <p:nvPr/>
        </p:nvSpPr>
        <p:spPr>
          <a:xfrm>
            <a:off x="2480965" y="3981222"/>
            <a:ext cx="262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246633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9" grpId="0"/>
      <p:bldP spid="29" grpId="0"/>
      <p:bldP spid="29" grpId="1"/>
      <p:bldP spid="26" grpId="0"/>
      <p:bldP spid="26" grpId="1"/>
      <p:bldP spid="31" grpId="0"/>
      <p:bldP spid="32" grpId="0"/>
      <p:bldP spid="33" grpId="0"/>
      <p:bldP spid="34" grpId="0"/>
      <p:bldP spid="35" grpId="0"/>
      <p:bldP spid="39" grpId="0"/>
      <p:bldP spid="41" grpId="0"/>
      <p:bldP spid="4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849290"/>
              </p:ext>
            </p:extLst>
          </p:nvPr>
        </p:nvGraphicFramePr>
        <p:xfrm>
          <a:off x="6310227" y="718619"/>
          <a:ext cx="2390776" cy="48154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0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03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34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29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417">
                <a:tc>
                  <a:txBody>
                    <a:bodyPr/>
                    <a:lstStyle/>
                    <a:p>
                      <a:r>
                        <a:rPr lang="sv-SE" sz="1800" dirty="0"/>
                        <a:t>H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T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E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t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h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t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28" name="Rak 27"/>
          <p:cNvCxnSpPr/>
          <p:nvPr/>
        </p:nvCxnSpPr>
        <p:spPr>
          <a:xfrm flipH="1">
            <a:off x="7446097" y="1016459"/>
            <a:ext cx="92075" cy="144462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Rak 34"/>
          <p:cNvCxnSpPr/>
          <p:nvPr/>
        </p:nvCxnSpPr>
        <p:spPr>
          <a:xfrm flipH="1">
            <a:off x="7461916" y="1412875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xtruta 39"/>
          <p:cNvSpPr txBox="1"/>
          <p:nvPr/>
        </p:nvSpPr>
        <p:spPr>
          <a:xfrm>
            <a:off x="7184064" y="1080394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7</a:t>
            </a:r>
          </a:p>
        </p:txBody>
      </p:sp>
      <p:sp>
        <p:nvSpPr>
          <p:cNvPr id="42" name="textruta 41"/>
          <p:cNvSpPr txBox="1"/>
          <p:nvPr/>
        </p:nvSpPr>
        <p:spPr>
          <a:xfrm>
            <a:off x="7520581" y="1080394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5</a:t>
            </a:r>
          </a:p>
        </p:txBody>
      </p:sp>
      <p:sp>
        <p:nvSpPr>
          <p:cNvPr id="94" name="textruta 93"/>
          <p:cNvSpPr txBox="1"/>
          <p:nvPr/>
        </p:nvSpPr>
        <p:spPr>
          <a:xfrm>
            <a:off x="7170417" y="3334541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1</a:t>
            </a:r>
          </a:p>
        </p:txBody>
      </p:sp>
      <p:cxnSp>
        <p:nvCxnSpPr>
          <p:cNvPr id="21505" name="Rak 21504"/>
          <p:cNvCxnSpPr/>
          <p:nvPr/>
        </p:nvCxnSpPr>
        <p:spPr>
          <a:xfrm>
            <a:off x="6310227" y="1827173"/>
            <a:ext cx="23907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Rak 148"/>
          <p:cNvCxnSpPr/>
          <p:nvPr/>
        </p:nvCxnSpPr>
        <p:spPr>
          <a:xfrm>
            <a:off x="6310227" y="2572825"/>
            <a:ext cx="23907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Rak 149"/>
          <p:cNvCxnSpPr/>
          <p:nvPr/>
        </p:nvCxnSpPr>
        <p:spPr>
          <a:xfrm>
            <a:off x="6310227" y="3318308"/>
            <a:ext cx="23907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Rak 150"/>
          <p:cNvCxnSpPr/>
          <p:nvPr/>
        </p:nvCxnSpPr>
        <p:spPr>
          <a:xfrm>
            <a:off x="6312799" y="4047069"/>
            <a:ext cx="23907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Rak 151"/>
          <p:cNvCxnSpPr/>
          <p:nvPr/>
        </p:nvCxnSpPr>
        <p:spPr>
          <a:xfrm>
            <a:off x="6310227" y="4790019"/>
            <a:ext cx="23907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2" name="Rektangel 131">
            <a:extLst>
              <a:ext uri="{FF2B5EF4-FFF2-40B4-BE49-F238E27FC236}">
                <a16:creationId xmlns:a16="http://schemas.microsoft.com/office/drawing/2014/main" id="{A53B4303-448A-C048-9D95-446FC09B5CFF}"/>
              </a:ext>
            </a:extLst>
          </p:cNvPr>
          <p:cNvSpPr/>
          <p:nvPr/>
        </p:nvSpPr>
        <p:spPr>
          <a:xfrm>
            <a:off x="3093587" y="350009"/>
            <a:ext cx="1255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i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400" i="1" dirty="0">
              <a:solidFill>
                <a:srgbClr val="8E2503"/>
              </a:solidFill>
              <a:effectLst/>
              <a:latin typeface="+mj-lt"/>
            </a:endParaRPr>
          </a:p>
        </p:txBody>
      </p:sp>
      <p:pic>
        <p:nvPicPr>
          <p:cNvPr id="147" name="Bildobjekt 146">
            <a:extLst>
              <a:ext uri="{FF2B5EF4-FFF2-40B4-BE49-F238E27FC236}">
                <a16:creationId xmlns:a16="http://schemas.microsoft.com/office/drawing/2014/main" id="{FF5F4435-E1C9-A242-A028-2D5EC360A0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7936" y="123566"/>
            <a:ext cx="1161498" cy="384895"/>
          </a:xfrm>
          <a:prstGeom prst="rect">
            <a:avLst/>
          </a:prstGeom>
        </p:spPr>
      </p:pic>
      <p:sp>
        <p:nvSpPr>
          <p:cNvPr id="155" name="textruta 154">
            <a:extLst>
              <a:ext uri="{FF2B5EF4-FFF2-40B4-BE49-F238E27FC236}">
                <a16:creationId xmlns:a16="http://schemas.microsoft.com/office/drawing/2014/main" id="{A46515B3-5013-1A41-9F2F-3B2B489809F1}"/>
              </a:ext>
            </a:extLst>
          </p:cNvPr>
          <p:cNvSpPr txBox="1"/>
          <p:nvPr/>
        </p:nvSpPr>
        <p:spPr>
          <a:xfrm>
            <a:off x="7921835" y="4079931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7</a:t>
            </a:r>
          </a:p>
        </p:txBody>
      </p:sp>
      <p:sp>
        <p:nvSpPr>
          <p:cNvPr id="159" name="textruta 158">
            <a:extLst>
              <a:ext uri="{FF2B5EF4-FFF2-40B4-BE49-F238E27FC236}">
                <a16:creationId xmlns:a16="http://schemas.microsoft.com/office/drawing/2014/main" id="{0E1BCD47-CBEB-5B42-87C0-569C8FE83B53}"/>
              </a:ext>
            </a:extLst>
          </p:cNvPr>
          <p:cNvSpPr txBox="1"/>
          <p:nvPr/>
        </p:nvSpPr>
        <p:spPr>
          <a:xfrm>
            <a:off x="7556471" y="1460480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7</a:t>
            </a:r>
          </a:p>
        </p:txBody>
      </p:sp>
      <p:sp>
        <p:nvSpPr>
          <p:cNvPr id="160" name="textruta 159">
            <a:extLst>
              <a:ext uri="{FF2B5EF4-FFF2-40B4-BE49-F238E27FC236}">
                <a16:creationId xmlns:a16="http://schemas.microsoft.com/office/drawing/2014/main" id="{094707DB-5FFB-5B4F-A9EC-797F53217902}"/>
              </a:ext>
            </a:extLst>
          </p:cNvPr>
          <p:cNvSpPr txBox="1"/>
          <p:nvPr/>
        </p:nvSpPr>
        <p:spPr>
          <a:xfrm>
            <a:off x="7934942" y="1447555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5</a:t>
            </a:r>
          </a:p>
        </p:txBody>
      </p:sp>
      <p:cxnSp>
        <p:nvCxnSpPr>
          <p:cNvPr id="166" name="Rak 165">
            <a:extLst>
              <a:ext uri="{FF2B5EF4-FFF2-40B4-BE49-F238E27FC236}">
                <a16:creationId xmlns:a16="http://schemas.microsoft.com/office/drawing/2014/main" id="{0C6E013D-AFE0-D141-B368-4732BD0FDD39}"/>
              </a:ext>
            </a:extLst>
          </p:cNvPr>
          <p:cNvCxnSpPr/>
          <p:nvPr/>
        </p:nvCxnSpPr>
        <p:spPr>
          <a:xfrm flipH="1">
            <a:off x="7461916" y="2185147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7" name="textruta 166">
            <a:extLst>
              <a:ext uri="{FF2B5EF4-FFF2-40B4-BE49-F238E27FC236}">
                <a16:creationId xmlns:a16="http://schemas.microsoft.com/office/drawing/2014/main" id="{2CCF8481-6089-3447-8C29-5D012F8C0710}"/>
              </a:ext>
            </a:extLst>
          </p:cNvPr>
          <p:cNvSpPr txBox="1"/>
          <p:nvPr/>
        </p:nvSpPr>
        <p:spPr>
          <a:xfrm>
            <a:off x="6774611" y="1838852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2</a:t>
            </a:r>
          </a:p>
        </p:txBody>
      </p:sp>
      <p:sp>
        <p:nvSpPr>
          <p:cNvPr id="168" name="textruta 167">
            <a:extLst>
              <a:ext uri="{FF2B5EF4-FFF2-40B4-BE49-F238E27FC236}">
                <a16:creationId xmlns:a16="http://schemas.microsoft.com/office/drawing/2014/main" id="{3ADE6413-F234-0B41-8CB9-E50A2F18FA3E}"/>
              </a:ext>
            </a:extLst>
          </p:cNvPr>
          <p:cNvSpPr txBox="1"/>
          <p:nvPr/>
        </p:nvSpPr>
        <p:spPr>
          <a:xfrm>
            <a:off x="7147294" y="1842877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</a:t>
            </a:r>
          </a:p>
        </p:txBody>
      </p:sp>
      <p:sp>
        <p:nvSpPr>
          <p:cNvPr id="172" name="textruta 171">
            <a:extLst>
              <a:ext uri="{FF2B5EF4-FFF2-40B4-BE49-F238E27FC236}">
                <a16:creationId xmlns:a16="http://schemas.microsoft.com/office/drawing/2014/main" id="{48C96810-19B8-B543-AF20-8C8DB8E30D2F}"/>
              </a:ext>
            </a:extLst>
          </p:cNvPr>
          <p:cNvSpPr txBox="1"/>
          <p:nvPr/>
        </p:nvSpPr>
        <p:spPr>
          <a:xfrm>
            <a:off x="7538885" y="1849564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1</a:t>
            </a:r>
          </a:p>
        </p:txBody>
      </p:sp>
      <p:sp>
        <p:nvSpPr>
          <p:cNvPr id="173" name="textruta 172">
            <a:extLst>
              <a:ext uri="{FF2B5EF4-FFF2-40B4-BE49-F238E27FC236}">
                <a16:creationId xmlns:a16="http://schemas.microsoft.com/office/drawing/2014/main" id="{8D0AE57F-6F15-C04B-B269-21347C369584}"/>
              </a:ext>
            </a:extLst>
          </p:cNvPr>
          <p:cNvSpPr txBox="1"/>
          <p:nvPr/>
        </p:nvSpPr>
        <p:spPr>
          <a:xfrm>
            <a:off x="7567204" y="2203871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2</a:t>
            </a:r>
          </a:p>
        </p:txBody>
      </p:sp>
      <p:sp>
        <p:nvSpPr>
          <p:cNvPr id="174" name="textruta 173">
            <a:extLst>
              <a:ext uri="{FF2B5EF4-FFF2-40B4-BE49-F238E27FC236}">
                <a16:creationId xmlns:a16="http://schemas.microsoft.com/office/drawing/2014/main" id="{B797AE03-8432-5A48-A4AB-5671C0BBDCE4}"/>
              </a:ext>
            </a:extLst>
          </p:cNvPr>
          <p:cNvSpPr txBox="1"/>
          <p:nvPr/>
        </p:nvSpPr>
        <p:spPr>
          <a:xfrm>
            <a:off x="7988737" y="2196115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</a:t>
            </a:r>
          </a:p>
        </p:txBody>
      </p:sp>
      <p:sp>
        <p:nvSpPr>
          <p:cNvPr id="175" name="textruta 174">
            <a:extLst>
              <a:ext uri="{FF2B5EF4-FFF2-40B4-BE49-F238E27FC236}">
                <a16:creationId xmlns:a16="http://schemas.microsoft.com/office/drawing/2014/main" id="{2ED38138-630C-1540-81A7-A090CBA2F7C7}"/>
              </a:ext>
            </a:extLst>
          </p:cNvPr>
          <p:cNvSpPr txBox="1"/>
          <p:nvPr/>
        </p:nvSpPr>
        <p:spPr>
          <a:xfrm>
            <a:off x="8384596" y="2193123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1</a:t>
            </a:r>
          </a:p>
        </p:txBody>
      </p:sp>
      <p:cxnSp>
        <p:nvCxnSpPr>
          <p:cNvPr id="176" name="Rak 175">
            <a:extLst>
              <a:ext uri="{FF2B5EF4-FFF2-40B4-BE49-F238E27FC236}">
                <a16:creationId xmlns:a16="http://schemas.microsoft.com/office/drawing/2014/main" id="{8437CDB9-2DCC-BA4C-B73C-AD3F46DE221D}"/>
              </a:ext>
            </a:extLst>
          </p:cNvPr>
          <p:cNvCxnSpPr/>
          <p:nvPr/>
        </p:nvCxnSpPr>
        <p:spPr>
          <a:xfrm flipH="1">
            <a:off x="7465315" y="2923515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8" name="textruta 177">
            <a:extLst>
              <a:ext uri="{FF2B5EF4-FFF2-40B4-BE49-F238E27FC236}">
                <a16:creationId xmlns:a16="http://schemas.microsoft.com/office/drawing/2014/main" id="{626D06DE-A389-7A4A-82EB-A2C4F8EA7B9E}"/>
              </a:ext>
            </a:extLst>
          </p:cNvPr>
          <p:cNvSpPr txBox="1"/>
          <p:nvPr/>
        </p:nvSpPr>
        <p:spPr>
          <a:xfrm>
            <a:off x="6830653" y="2586350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6</a:t>
            </a:r>
          </a:p>
        </p:txBody>
      </p:sp>
      <p:sp>
        <p:nvSpPr>
          <p:cNvPr id="179" name="textruta 178">
            <a:extLst>
              <a:ext uri="{FF2B5EF4-FFF2-40B4-BE49-F238E27FC236}">
                <a16:creationId xmlns:a16="http://schemas.microsoft.com/office/drawing/2014/main" id="{F2B86337-B31E-1046-8AE2-1CAAB92ACAC4}"/>
              </a:ext>
            </a:extLst>
          </p:cNvPr>
          <p:cNvSpPr txBox="1"/>
          <p:nvPr/>
        </p:nvSpPr>
        <p:spPr>
          <a:xfrm>
            <a:off x="7158068" y="2599584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4</a:t>
            </a:r>
          </a:p>
        </p:txBody>
      </p:sp>
      <p:sp>
        <p:nvSpPr>
          <p:cNvPr id="180" name="textruta 179">
            <a:extLst>
              <a:ext uri="{FF2B5EF4-FFF2-40B4-BE49-F238E27FC236}">
                <a16:creationId xmlns:a16="http://schemas.microsoft.com/office/drawing/2014/main" id="{3DA3BFE5-CF2E-7A40-98D5-D565FE152657}"/>
              </a:ext>
            </a:extLst>
          </p:cNvPr>
          <p:cNvSpPr txBox="1"/>
          <p:nvPr/>
        </p:nvSpPr>
        <p:spPr>
          <a:xfrm>
            <a:off x="7170417" y="2968667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6</a:t>
            </a:r>
          </a:p>
        </p:txBody>
      </p:sp>
      <p:sp>
        <p:nvSpPr>
          <p:cNvPr id="181" name="textruta 180">
            <a:extLst>
              <a:ext uri="{FF2B5EF4-FFF2-40B4-BE49-F238E27FC236}">
                <a16:creationId xmlns:a16="http://schemas.microsoft.com/office/drawing/2014/main" id="{6A2CB21C-95DB-BE4B-9556-4CEC501749FA}"/>
              </a:ext>
            </a:extLst>
          </p:cNvPr>
          <p:cNvSpPr txBox="1"/>
          <p:nvPr/>
        </p:nvSpPr>
        <p:spPr>
          <a:xfrm>
            <a:off x="7553646" y="2978285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4</a:t>
            </a:r>
          </a:p>
        </p:txBody>
      </p:sp>
      <p:cxnSp>
        <p:nvCxnSpPr>
          <p:cNvPr id="183" name="Rak 182">
            <a:extLst>
              <a:ext uri="{FF2B5EF4-FFF2-40B4-BE49-F238E27FC236}">
                <a16:creationId xmlns:a16="http://schemas.microsoft.com/office/drawing/2014/main" id="{0401C422-314A-B043-839B-8E273FFE445B}"/>
              </a:ext>
            </a:extLst>
          </p:cNvPr>
          <p:cNvCxnSpPr/>
          <p:nvPr/>
        </p:nvCxnSpPr>
        <p:spPr>
          <a:xfrm flipH="1">
            <a:off x="7472126" y="3273302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5" name="Rak 184">
            <a:extLst>
              <a:ext uri="{FF2B5EF4-FFF2-40B4-BE49-F238E27FC236}">
                <a16:creationId xmlns:a16="http://schemas.microsoft.com/office/drawing/2014/main" id="{CF304AB0-7232-1645-9552-299497C4758C}"/>
              </a:ext>
            </a:extLst>
          </p:cNvPr>
          <p:cNvCxnSpPr/>
          <p:nvPr/>
        </p:nvCxnSpPr>
        <p:spPr>
          <a:xfrm flipH="1">
            <a:off x="7478343" y="3637996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6" name="textruta 185">
            <a:extLst>
              <a:ext uri="{FF2B5EF4-FFF2-40B4-BE49-F238E27FC236}">
                <a16:creationId xmlns:a16="http://schemas.microsoft.com/office/drawing/2014/main" id="{9905078A-7A67-7045-A9F3-B807BE3ECFE9}"/>
              </a:ext>
            </a:extLst>
          </p:cNvPr>
          <p:cNvSpPr txBox="1"/>
          <p:nvPr/>
        </p:nvSpPr>
        <p:spPr>
          <a:xfrm>
            <a:off x="6392067" y="3326041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2</a:t>
            </a:r>
          </a:p>
        </p:txBody>
      </p:sp>
      <p:sp>
        <p:nvSpPr>
          <p:cNvPr id="187" name="textruta 186">
            <a:extLst>
              <a:ext uri="{FF2B5EF4-FFF2-40B4-BE49-F238E27FC236}">
                <a16:creationId xmlns:a16="http://schemas.microsoft.com/office/drawing/2014/main" id="{A86A6434-1A37-E247-AD9B-E202E2641217}"/>
              </a:ext>
            </a:extLst>
          </p:cNvPr>
          <p:cNvSpPr txBox="1"/>
          <p:nvPr/>
        </p:nvSpPr>
        <p:spPr>
          <a:xfrm>
            <a:off x="6794299" y="3324298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9</a:t>
            </a:r>
          </a:p>
        </p:txBody>
      </p:sp>
      <p:sp>
        <p:nvSpPr>
          <p:cNvPr id="188" name="textruta 187">
            <a:extLst>
              <a:ext uri="{FF2B5EF4-FFF2-40B4-BE49-F238E27FC236}">
                <a16:creationId xmlns:a16="http://schemas.microsoft.com/office/drawing/2014/main" id="{8E8D07A4-AE8F-F74C-A30C-FB5778532071}"/>
              </a:ext>
            </a:extLst>
          </p:cNvPr>
          <p:cNvSpPr txBox="1"/>
          <p:nvPr/>
        </p:nvSpPr>
        <p:spPr>
          <a:xfrm>
            <a:off x="7929112" y="3681874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9</a:t>
            </a:r>
          </a:p>
        </p:txBody>
      </p:sp>
      <p:sp>
        <p:nvSpPr>
          <p:cNvPr id="189" name="textruta 188">
            <a:extLst>
              <a:ext uri="{FF2B5EF4-FFF2-40B4-BE49-F238E27FC236}">
                <a16:creationId xmlns:a16="http://schemas.microsoft.com/office/drawing/2014/main" id="{0907720D-D2A8-6C4B-8FCE-7CE93251B60B}"/>
              </a:ext>
            </a:extLst>
          </p:cNvPr>
          <p:cNvSpPr txBox="1"/>
          <p:nvPr/>
        </p:nvSpPr>
        <p:spPr>
          <a:xfrm>
            <a:off x="8348903" y="3678859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1</a:t>
            </a:r>
          </a:p>
        </p:txBody>
      </p:sp>
      <p:sp>
        <p:nvSpPr>
          <p:cNvPr id="190" name="textruta 189">
            <a:extLst>
              <a:ext uri="{FF2B5EF4-FFF2-40B4-BE49-F238E27FC236}">
                <a16:creationId xmlns:a16="http://schemas.microsoft.com/office/drawing/2014/main" id="{5F8B4711-AD3F-854E-8760-EE4FB24CED24}"/>
              </a:ext>
            </a:extLst>
          </p:cNvPr>
          <p:cNvSpPr txBox="1"/>
          <p:nvPr/>
        </p:nvSpPr>
        <p:spPr>
          <a:xfrm>
            <a:off x="7503627" y="3684771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2</a:t>
            </a:r>
          </a:p>
        </p:txBody>
      </p:sp>
      <p:cxnSp>
        <p:nvCxnSpPr>
          <p:cNvPr id="191" name="Rak 190">
            <a:extLst>
              <a:ext uri="{FF2B5EF4-FFF2-40B4-BE49-F238E27FC236}">
                <a16:creationId xmlns:a16="http://schemas.microsoft.com/office/drawing/2014/main" id="{0D0DB53D-79AE-0F4B-A27B-F7AA11FA80E1}"/>
              </a:ext>
            </a:extLst>
          </p:cNvPr>
          <p:cNvCxnSpPr/>
          <p:nvPr/>
        </p:nvCxnSpPr>
        <p:spPr>
          <a:xfrm flipH="1">
            <a:off x="7478572" y="4380472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2" name="textruta 191">
            <a:extLst>
              <a:ext uri="{FF2B5EF4-FFF2-40B4-BE49-F238E27FC236}">
                <a16:creationId xmlns:a16="http://schemas.microsoft.com/office/drawing/2014/main" id="{C2EEDCB6-0315-BB4F-A070-D6BCEBAE21EB}"/>
              </a:ext>
            </a:extLst>
          </p:cNvPr>
          <p:cNvSpPr txBox="1"/>
          <p:nvPr/>
        </p:nvSpPr>
        <p:spPr>
          <a:xfrm>
            <a:off x="7180017" y="4079931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sp>
        <p:nvSpPr>
          <p:cNvPr id="193" name="textruta 192">
            <a:extLst>
              <a:ext uri="{FF2B5EF4-FFF2-40B4-BE49-F238E27FC236}">
                <a16:creationId xmlns:a16="http://schemas.microsoft.com/office/drawing/2014/main" id="{CACD46B1-0C54-564E-A818-77A421A2ED20}"/>
              </a:ext>
            </a:extLst>
          </p:cNvPr>
          <p:cNvSpPr txBox="1"/>
          <p:nvPr/>
        </p:nvSpPr>
        <p:spPr>
          <a:xfrm>
            <a:off x="7554623" y="4072562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8</a:t>
            </a:r>
          </a:p>
        </p:txBody>
      </p:sp>
      <p:sp>
        <p:nvSpPr>
          <p:cNvPr id="194" name="textruta 193">
            <a:extLst>
              <a:ext uri="{FF2B5EF4-FFF2-40B4-BE49-F238E27FC236}">
                <a16:creationId xmlns:a16="http://schemas.microsoft.com/office/drawing/2014/main" id="{41A789B7-8DDC-A847-8D10-B2C8AD1C5E37}"/>
              </a:ext>
            </a:extLst>
          </p:cNvPr>
          <p:cNvSpPr txBox="1"/>
          <p:nvPr/>
        </p:nvSpPr>
        <p:spPr>
          <a:xfrm>
            <a:off x="7924117" y="4439889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8</a:t>
            </a:r>
          </a:p>
        </p:txBody>
      </p:sp>
      <p:sp>
        <p:nvSpPr>
          <p:cNvPr id="195" name="textruta 194">
            <a:extLst>
              <a:ext uri="{FF2B5EF4-FFF2-40B4-BE49-F238E27FC236}">
                <a16:creationId xmlns:a16="http://schemas.microsoft.com/office/drawing/2014/main" id="{A37C417D-9AFE-914C-9716-EBE99859A7C7}"/>
              </a:ext>
            </a:extLst>
          </p:cNvPr>
          <p:cNvSpPr txBox="1"/>
          <p:nvPr/>
        </p:nvSpPr>
        <p:spPr>
          <a:xfrm>
            <a:off x="8343908" y="4436874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7</a:t>
            </a:r>
          </a:p>
        </p:txBody>
      </p:sp>
      <p:sp>
        <p:nvSpPr>
          <p:cNvPr id="196" name="textruta 195">
            <a:extLst>
              <a:ext uri="{FF2B5EF4-FFF2-40B4-BE49-F238E27FC236}">
                <a16:creationId xmlns:a16="http://schemas.microsoft.com/office/drawing/2014/main" id="{57F89142-CD64-3146-875A-74FFCF44E8FE}"/>
              </a:ext>
            </a:extLst>
          </p:cNvPr>
          <p:cNvSpPr txBox="1"/>
          <p:nvPr/>
        </p:nvSpPr>
        <p:spPr>
          <a:xfrm>
            <a:off x="7550490" y="4436874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cxnSp>
        <p:nvCxnSpPr>
          <p:cNvPr id="203" name="Rak 202">
            <a:extLst>
              <a:ext uri="{FF2B5EF4-FFF2-40B4-BE49-F238E27FC236}">
                <a16:creationId xmlns:a16="http://schemas.microsoft.com/office/drawing/2014/main" id="{20C9AE7E-8E0C-5845-8A3B-607E835AE6AD}"/>
              </a:ext>
            </a:extLst>
          </p:cNvPr>
          <p:cNvCxnSpPr/>
          <p:nvPr/>
        </p:nvCxnSpPr>
        <p:spPr>
          <a:xfrm flipH="1">
            <a:off x="7484241" y="5122788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4" name="textruta 203">
            <a:extLst>
              <a:ext uri="{FF2B5EF4-FFF2-40B4-BE49-F238E27FC236}">
                <a16:creationId xmlns:a16="http://schemas.microsoft.com/office/drawing/2014/main" id="{FFE25902-37A3-5A44-AA57-32C9992854ED}"/>
              </a:ext>
            </a:extLst>
          </p:cNvPr>
          <p:cNvSpPr txBox="1"/>
          <p:nvPr/>
        </p:nvSpPr>
        <p:spPr>
          <a:xfrm>
            <a:off x="7185686" y="4822247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4</a:t>
            </a:r>
          </a:p>
        </p:txBody>
      </p:sp>
      <p:sp>
        <p:nvSpPr>
          <p:cNvPr id="208" name="textruta 207">
            <a:extLst>
              <a:ext uri="{FF2B5EF4-FFF2-40B4-BE49-F238E27FC236}">
                <a16:creationId xmlns:a16="http://schemas.microsoft.com/office/drawing/2014/main" id="{4A263971-E415-C145-93B0-52BAA52C3334}"/>
              </a:ext>
            </a:extLst>
          </p:cNvPr>
          <p:cNvSpPr txBox="1"/>
          <p:nvPr/>
        </p:nvSpPr>
        <p:spPr>
          <a:xfrm>
            <a:off x="8371883" y="5170413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4</a:t>
            </a:r>
          </a:p>
        </p:txBody>
      </p:sp>
      <p:sp>
        <p:nvSpPr>
          <p:cNvPr id="222" name="Rektangel 221">
            <a:extLst>
              <a:ext uri="{FF2B5EF4-FFF2-40B4-BE49-F238E27FC236}">
                <a16:creationId xmlns:a16="http://schemas.microsoft.com/office/drawing/2014/main" id="{9CAEED33-C4A2-1345-9C59-374308854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2827" y="1233233"/>
            <a:ext cx="5932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0,75</a:t>
            </a:r>
            <a:endParaRPr lang="sv-SE" dirty="0"/>
          </a:p>
        </p:txBody>
      </p:sp>
      <p:grpSp>
        <p:nvGrpSpPr>
          <p:cNvPr id="223" name="Grupp 222">
            <a:extLst>
              <a:ext uri="{FF2B5EF4-FFF2-40B4-BE49-F238E27FC236}">
                <a16:creationId xmlns:a16="http://schemas.microsoft.com/office/drawing/2014/main" id="{0E12B208-55BB-0243-B4F5-680BFFE28F33}"/>
              </a:ext>
            </a:extLst>
          </p:cNvPr>
          <p:cNvGrpSpPr/>
          <p:nvPr/>
        </p:nvGrpSpPr>
        <p:grpSpPr>
          <a:xfrm>
            <a:off x="3168891" y="1061987"/>
            <a:ext cx="756160" cy="670236"/>
            <a:chOff x="977815" y="1877701"/>
            <a:chExt cx="756160" cy="670236"/>
          </a:xfrm>
        </p:grpSpPr>
        <p:grpSp>
          <p:nvGrpSpPr>
            <p:cNvPr id="224" name="Grupp 223">
              <a:extLst>
                <a:ext uri="{FF2B5EF4-FFF2-40B4-BE49-F238E27FC236}">
                  <a16:creationId xmlns:a16="http://schemas.microsoft.com/office/drawing/2014/main" id="{AA3D3D09-AF0A-6247-9669-AF31EA8745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77815" y="1877701"/>
              <a:ext cx="476412" cy="670236"/>
              <a:chOff x="3981002" y="1847737"/>
              <a:chExt cx="477303" cy="670424"/>
            </a:xfrm>
          </p:grpSpPr>
          <p:sp>
            <p:nvSpPr>
              <p:cNvPr id="226" name="textruta 46">
                <a:extLst>
                  <a:ext uri="{FF2B5EF4-FFF2-40B4-BE49-F238E27FC236}">
                    <a16:creationId xmlns:a16="http://schemas.microsoft.com/office/drawing/2014/main" id="{8E0F42BA-83D2-3B46-89B3-2CE541056C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81002" y="1847737"/>
                <a:ext cx="477303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7,5</a:t>
                </a:r>
              </a:p>
            </p:txBody>
          </p:sp>
          <p:sp>
            <p:nvSpPr>
              <p:cNvPr id="227" name="textruta 47">
                <a:extLst>
                  <a:ext uri="{FF2B5EF4-FFF2-40B4-BE49-F238E27FC236}">
                    <a16:creationId xmlns:a16="http://schemas.microsoft.com/office/drawing/2014/main" id="{F0AF5EFA-48E5-5341-9FB0-CD70BA084F0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81452" y="2148829"/>
                <a:ext cx="41865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10</a:t>
                </a:r>
              </a:p>
            </p:txBody>
          </p:sp>
          <p:cxnSp>
            <p:nvCxnSpPr>
              <p:cNvPr id="228" name="Rak 227">
                <a:extLst>
                  <a:ext uri="{FF2B5EF4-FFF2-40B4-BE49-F238E27FC236}">
                    <a16:creationId xmlns:a16="http://schemas.microsoft.com/office/drawing/2014/main" id="{9CED5823-609B-A94A-BFEB-FA8572FFA7A4}"/>
                  </a:ext>
                </a:extLst>
              </p:cNvPr>
              <p:cNvCxnSpPr/>
              <p:nvPr/>
            </p:nvCxnSpPr>
            <p:spPr>
              <a:xfrm>
                <a:off x="3981084" y="2203748"/>
                <a:ext cx="47714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5" name="textruta 224">
              <a:extLst>
                <a:ext uri="{FF2B5EF4-FFF2-40B4-BE49-F238E27FC236}">
                  <a16:creationId xmlns:a16="http://schemas.microsoft.com/office/drawing/2014/main" id="{470B69B6-E814-2A42-A931-00AA8BE43922}"/>
                </a:ext>
              </a:extLst>
            </p:cNvPr>
            <p:cNvSpPr txBox="1"/>
            <p:nvPr/>
          </p:nvSpPr>
          <p:spPr>
            <a:xfrm>
              <a:off x="1419117" y="2048947"/>
              <a:ext cx="314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sp>
        <p:nvSpPr>
          <p:cNvPr id="230" name="textruta 229">
            <a:extLst>
              <a:ext uri="{FF2B5EF4-FFF2-40B4-BE49-F238E27FC236}">
                <a16:creationId xmlns:a16="http://schemas.microsoft.com/office/drawing/2014/main" id="{4F684769-CEC5-5141-B8C6-9B6F1181C9C1}"/>
              </a:ext>
            </a:extLst>
          </p:cNvPr>
          <p:cNvSpPr txBox="1"/>
          <p:nvPr/>
        </p:nvSpPr>
        <p:spPr>
          <a:xfrm>
            <a:off x="7178000" y="1475057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cxnSp>
        <p:nvCxnSpPr>
          <p:cNvPr id="231" name="Rak 230">
            <a:extLst>
              <a:ext uri="{FF2B5EF4-FFF2-40B4-BE49-F238E27FC236}">
                <a16:creationId xmlns:a16="http://schemas.microsoft.com/office/drawing/2014/main" id="{25CA9493-BE85-F242-BF75-C6C619523E0C}"/>
              </a:ext>
            </a:extLst>
          </p:cNvPr>
          <p:cNvCxnSpPr/>
          <p:nvPr/>
        </p:nvCxnSpPr>
        <p:spPr>
          <a:xfrm flipH="1">
            <a:off x="7466062" y="1793033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2" name="Rektangel 231">
            <a:extLst>
              <a:ext uri="{FF2B5EF4-FFF2-40B4-BE49-F238E27FC236}">
                <a16:creationId xmlns:a16="http://schemas.microsoft.com/office/drawing/2014/main" id="{085DF473-7581-0C4E-8EE4-69771817D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3020" y="1902081"/>
            <a:ext cx="8772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is-IS" dirty="0"/>
              <a:t>0,231</a:t>
            </a:r>
            <a:endParaRPr lang="sv-SE" dirty="0"/>
          </a:p>
        </p:txBody>
      </p:sp>
      <p:grpSp>
        <p:nvGrpSpPr>
          <p:cNvPr id="233" name="Grupp 232">
            <a:extLst>
              <a:ext uri="{FF2B5EF4-FFF2-40B4-BE49-F238E27FC236}">
                <a16:creationId xmlns:a16="http://schemas.microsoft.com/office/drawing/2014/main" id="{22B0BE06-5984-2A4C-AD4E-2246F03B9A3C}"/>
              </a:ext>
            </a:extLst>
          </p:cNvPr>
          <p:cNvGrpSpPr/>
          <p:nvPr/>
        </p:nvGrpSpPr>
        <p:grpSpPr>
          <a:xfrm>
            <a:off x="3096301" y="1757381"/>
            <a:ext cx="818944" cy="664743"/>
            <a:chOff x="915031" y="1904247"/>
            <a:chExt cx="818944" cy="664743"/>
          </a:xfrm>
        </p:grpSpPr>
        <p:grpSp>
          <p:nvGrpSpPr>
            <p:cNvPr id="234" name="Grupp 233">
              <a:extLst>
                <a:ext uri="{FF2B5EF4-FFF2-40B4-BE49-F238E27FC236}">
                  <a16:creationId xmlns:a16="http://schemas.microsoft.com/office/drawing/2014/main" id="{FB6CAEAF-AAD7-4044-B26A-5656D53ECE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5031" y="1904247"/>
              <a:ext cx="593432" cy="664743"/>
              <a:chOff x="3918102" y="1874292"/>
              <a:chExt cx="594542" cy="664930"/>
            </a:xfrm>
          </p:grpSpPr>
          <p:sp>
            <p:nvSpPr>
              <p:cNvPr id="236" name="textruta 46">
                <a:extLst>
                  <a:ext uri="{FF2B5EF4-FFF2-40B4-BE49-F238E27FC236}">
                    <a16:creationId xmlns:a16="http://schemas.microsoft.com/office/drawing/2014/main" id="{3718B6DF-666D-2B48-B152-7F6BED2C67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18102" y="1874292"/>
                <a:ext cx="594542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23,1</a:t>
                </a:r>
              </a:p>
            </p:txBody>
          </p:sp>
          <p:sp>
            <p:nvSpPr>
              <p:cNvPr id="237" name="textruta 47">
                <a:extLst>
                  <a:ext uri="{FF2B5EF4-FFF2-40B4-BE49-F238E27FC236}">
                    <a16:creationId xmlns:a16="http://schemas.microsoft.com/office/drawing/2014/main" id="{83EF39F8-45EA-5F4B-9A1E-66C2E7091D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21497" y="2169786"/>
                <a:ext cx="536726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100</a:t>
                </a:r>
              </a:p>
            </p:txBody>
          </p:sp>
          <p:cxnSp>
            <p:nvCxnSpPr>
              <p:cNvPr id="238" name="Rak 237">
                <a:extLst>
                  <a:ext uri="{FF2B5EF4-FFF2-40B4-BE49-F238E27FC236}">
                    <a16:creationId xmlns:a16="http://schemas.microsoft.com/office/drawing/2014/main" id="{0C0EA245-9873-1745-A068-D4C0A89A4670}"/>
                  </a:ext>
                </a:extLst>
              </p:cNvPr>
              <p:cNvCxnSpPr/>
              <p:nvPr/>
            </p:nvCxnSpPr>
            <p:spPr>
              <a:xfrm>
                <a:off x="3981084" y="2203748"/>
                <a:ext cx="47714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5" name="textruta 234">
              <a:extLst>
                <a:ext uri="{FF2B5EF4-FFF2-40B4-BE49-F238E27FC236}">
                  <a16:creationId xmlns:a16="http://schemas.microsoft.com/office/drawing/2014/main" id="{E171832D-3588-3E41-8AE7-FA13B637B4B6}"/>
                </a:ext>
              </a:extLst>
            </p:cNvPr>
            <p:cNvSpPr txBox="1"/>
            <p:nvPr/>
          </p:nvSpPr>
          <p:spPr>
            <a:xfrm>
              <a:off x="1419117" y="2048947"/>
              <a:ext cx="314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sp>
        <p:nvSpPr>
          <p:cNvPr id="239" name="textruta 238">
            <a:extLst>
              <a:ext uri="{FF2B5EF4-FFF2-40B4-BE49-F238E27FC236}">
                <a16:creationId xmlns:a16="http://schemas.microsoft.com/office/drawing/2014/main" id="{65B2702D-E232-1C42-9D2F-7747BB53A0B2}"/>
              </a:ext>
            </a:extLst>
          </p:cNvPr>
          <p:cNvSpPr txBox="1"/>
          <p:nvPr/>
        </p:nvSpPr>
        <p:spPr>
          <a:xfrm>
            <a:off x="7164412" y="2222981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cxnSp>
        <p:nvCxnSpPr>
          <p:cNvPr id="240" name="Rak 239">
            <a:extLst>
              <a:ext uri="{FF2B5EF4-FFF2-40B4-BE49-F238E27FC236}">
                <a16:creationId xmlns:a16="http://schemas.microsoft.com/office/drawing/2014/main" id="{DDCA5574-1012-C44A-B60D-31B92D46DDA1}"/>
              </a:ext>
            </a:extLst>
          </p:cNvPr>
          <p:cNvCxnSpPr/>
          <p:nvPr/>
        </p:nvCxnSpPr>
        <p:spPr>
          <a:xfrm flipH="1">
            <a:off x="7452474" y="2540957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1" name="Rektangel 240">
            <a:extLst>
              <a:ext uri="{FF2B5EF4-FFF2-40B4-BE49-F238E27FC236}">
                <a16:creationId xmlns:a16="http://schemas.microsoft.com/office/drawing/2014/main" id="{320460B8-32C2-9840-95C0-5D414D5BE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3020" y="2701371"/>
            <a:ext cx="8772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is-IS" dirty="0"/>
              <a:t>6,4</a:t>
            </a:r>
            <a:endParaRPr lang="sv-SE" dirty="0"/>
          </a:p>
        </p:txBody>
      </p:sp>
      <p:grpSp>
        <p:nvGrpSpPr>
          <p:cNvPr id="242" name="Grupp 241">
            <a:extLst>
              <a:ext uri="{FF2B5EF4-FFF2-40B4-BE49-F238E27FC236}">
                <a16:creationId xmlns:a16="http://schemas.microsoft.com/office/drawing/2014/main" id="{8A55F364-E6DE-6242-A52B-6B698334036E}"/>
              </a:ext>
            </a:extLst>
          </p:cNvPr>
          <p:cNvGrpSpPr/>
          <p:nvPr/>
        </p:nvGrpSpPr>
        <p:grpSpPr>
          <a:xfrm>
            <a:off x="3200342" y="2578991"/>
            <a:ext cx="714903" cy="608693"/>
            <a:chOff x="1019072" y="1926567"/>
            <a:chExt cx="714903" cy="608693"/>
          </a:xfrm>
        </p:grpSpPr>
        <p:grpSp>
          <p:nvGrpSpPr>
            <p:cNvPr id="243" name="Grupp 242">
              <a:extLst>
                <a:ext uri="{FF2B5EF4-FFF2-40B4-BE49-F238E27FC236}">
                  <a16:creationId xmlns:a16="http://schemas.microsoft.com/office/drawing/2014/main" id="{9BFEB0AA-6650-B547-A1A9-27274AEEF4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19072" y="1926567"/>
              <a:ext cx="426886" cy="608693"/>
              <a:chOff x="4022342" y="1896617"/>
              <a:chExt cx="427685" cy="608864"/>
            </a:xfrm>
          </p:grpSpPr>
          <p:sp>
            <p:nvSpPr>
              <p:cNvPr id="245" name="textruta 46">
                <a:extLst>
                  <a:ext uri="{FF2B5EF4-FFF2-40B4-BE49-F238E27FC236}">
                    <a16:creationId xmlns:a16="http://schemas.microsoft.com/office/drawing/2014/main" id="{98F763F2-E4A8-4F4F-943C-AB06C6CEDF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30540" y="1896617"/>
                <a:ext cx="419487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64</a:t>
                </a:r>
              </a:p>
            </p:txBody>
          </p:sp>
          <p:sp>
            <p:nvSpPr>
              <p:cNvPr id="246" name="textruta 47">
                <a:extLst>
                  <a:ext uri="{FF2B5EF4-FFF2-40B4-BE49-F238E27FC236}">
                    <a16:creationId xmlns:a16="http://schemas.microsoft.com/office/drawing/2014/main" id="{239FE429-FEF2-3E42-9674-7C90AD8CDD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22342" y="2136045"/>
                <a:ext cx="419487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10</a:t>
                </a:r>
              </a:p>
            </p:txBody>
          </p:sp>
          <p:cxnSp>
            <p:nvCxnSpPr>
              <p:cNvPr id="247" name="Rak 246">
                <a:extLst>
                  <a:ext uri="{FF2B5EF4-FFF2-40B4-BE49-F238E27FC236}">
                    <a16:creationId xmlns:a16="http://schemas.microsoft.com/office/drawing/2014/main" id="{99250846-F368-1740-97F7-8108E815B3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53385" y="2203749"/>
                <a:ext cx="373798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4" name="textruta 243">
              <a:extLst>
                <a:ext uri="{FF2B5EF4-FFF2-40B4-BE49-F238E27FC236}">
                  <a16:creationId xmlns:a16="http://schemas.microsoft.com/office/drawing/2014/main" id="{A10CB467-05E7-B64F-B4D9-8BEAE71410BD}"/>
                </a:ext>
              </a:extLst>
            </p:cNvPr>
            <p:cNvSpPr txBox="1"/>
            <p:nvPr/>
          </p:nvSpPr>
          <p:spPr>
            <a:xfrm>
              <a:off x="1419117" y="2048947"/>
              <a:ext cx="314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sp>
        <p:nvSpPr>
          <p:cNvPr id="248" name="textruta 247">
            <a:extLst>
              <a:ext uri="{FF2B5EF4-FFF2-40B4-BE49-F238E27FC236}">
                <a16:creationId xmlns:a16="http://schemas.microsoft.com/office/drawing/2014/main" id="{22E57BB8-4277-E44A-905D-83BA2D82EFFC}"/>
              </a:ext>
            </a:extLst>
          </p:cNvPr>
          <p:cNvSpPr txBox="1"/>
          <p:nvPr/>
        </p:nvSpPr>
        <p:spPr>
          <a:xfrm>
            <a:off x="7567204" y="2582827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sp>
        <p:nvSpPr>
          <p:cNvPr id="249" name="Rektangel 248">
            <a:extLst>
              <a:ext uri="{FF2B5EF4-FFF2-40B4-BE49-F238E27FC236}">
                <a16:creationId xmlns:a16="http://schemas.microsoft.com/office/drawing/2014/main" id="{5B83C704-D525-5C46-8CCC-5682261E4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367" y="3476436"/>
            <a:ext cx="8772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is-IS" dirty="0"/>
              <a:t>0,291</a:t>
            </a:r>
            <a:endParaRPr lang="sv-SE" dirty="0"/>
          </a:p>
        </p:txBody>
      </p:sp>
      <p:grpSp>
        <p:nvGrpSpPr>
          <p:cNvPr id="250" name="Grupp 249">
            <a:extLst>
              <a:ext uri="{FF2B5EF4-FFF2-40B4-BE49-F238E27FC236}">
                <a16:creationId xmlns:a16="http://schemas.microsoft.com/office/drawing/2014/main" id="{BC94848C-6D12-D544-93FA-63219157548A}"/>
              </a:ext>
            </a:extLst>
          </p:cNvPr>
          <p:cNvGrpSpPr/>
          <p:nvPr/>
        </p:nvGrpSpPr>
        <p:grpSpPr>
          <a:xfrm>
            <a:off x="3022194" y="3331551"/>
            <a:ext cx="904398" cy="674461"/>
            <a:chOff x="829577" y="1904062"/>
            <a:chExt cx="904398" cy="674461"/>
          </a:xfrm>
        </p:grpSpPr>
        <p:grpSp>
          <p:nvGrpSpPr>
            <p:cNvPr id="251" name="Grupp 250">
              <a:extLst>
                <a:ext uri="{FF2B5EF4-FFF2-40B4-BE49-F238E27FC236}">
                  <a16:creationId xmlns:a16="http://schemas.microsoft.com/office/drawing/2014/main" id="{6A305E9A-FAEA-8E43-B662-2912B82CEC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29577" y="1904062"/>
              <a:ext cx="657434" cy="674461"/>
              <a:chOff x="3832490" y="1874108"/>
              <a:chExt cx="658664" cy="674651"/>
            </a:xfrm>
          </p:grpSpPr>
          <p:sp>
            <p:nvSpPr>
              <p:cNvPr id="253" name="textruta 46">
                <a:extLst>
                  <a:ext uri="{FF2B5EF4-FFF2-40B4-BE49-F238E27FC236}">
                    <a16:creationId xmlns:a16="http://schemas.microsoft.com/office/drawing/2014/main" id="{3A2C53E3-A98F-F743-A986-7DBA6373511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85886" y="1874108"/>
                <a:ext cx="536726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291</a:t>
                </a:r>
              </a:p>
            </p:txBody>
          </p:sp>
          <p:sp>
            <p:nvSpPr>
              <p:cNvPr id="254" name="textruta 47">
                <a:extLst>
                  <a:ext uri="{FF2B5EF4-FFF2-40B4-BE49-F238E27FC236}">
                    <a16:creationId xmlns:a16="http://schemas.microsoft.com/office/drawing/2014/main" id="{92B1968A-6762-D348-9B70-771BB6D2F2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32490" y="2179323"/>
                <a:ext cx="658664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1000</a:t>
                </a:r>
              </a:p>
            </p:txBody>
          </p:sp>
          <p:cxnSp>
            <p:nvCxnSpPr>
              <p:cNvPr id="255" name="Rak 254">
                <a:extLst>
                  <a:ext uri="{FF2B5EF4-FFF2-40B4-BE49-F238E27FC236}">
                    <a16:creationId xmlns:a16="http://schemas.microsoft.com/office/drawing/2014/main" id="{0A41BF1D-FF3B-BB42-B627-C45D22A3321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71080" y="2203748"/>
                <a:ext cx="587144" cy="3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2" name="textruta 251">
              <a:extLst>
                <a:ext uri="{FF2B5EF4-FFF2-40B4-BE49-F238E27FC236}">
                  <a16:creationId xmlns:a16="http://schemas.microsoft.com/office/drawing/2014/main" id="{8ECD1AB5-E8B7-124B-80E6-F65DA9D43BED}"/>
                </a:ext>
              </a:extLst>
            </p:cNvPr>
            <p:cNvSpPr txBox="1"/>
            <p:nvPr/>
          </p:nvSpPr>
          <p:spPr>
            <a:xfrm>
              <a:off x="1419117" y="2048947"/>
              <a:ext cx="314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sp>
        <p:nvSpPr>
          <p:cNvPr id="256" name="textruta 255">
            <a:extLst>
              <a:ext uri="{FF2B5EF4-FFF2-40B4-BE49-F238E27FC236}">
                <a16:creationId xmlns:a16="http://schemas.microsoft.com/office/drawing/2014/main" id="{F5A29125-F23F-F24D-A5B9-8910A7E71ACF}"/>
              </a:ext>
            </a:extLst>
          </p:cNvPr>
          <p:cNvSpPr txBox="1"/>
          <p:nvPr/>
        </p:nvSpPr>
        <p:spPr>
          <a:xfrm>
            <a:off x="7533293" y="3330541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sp>
        <p:nvSpPr>
          <p:cNvPr id="258" name="textruta 257">
            <a:extLst>
              <a:ext uri="{FF2B5EF4-FFF2-40B4-BE49-F238E27FC236}">
                <a16:creationId xmlns:a16="http://schemas.microsoft.com/office/drawing/2014/main" id="{844D8214-1CD0-B04D-8669-6877EBE6693F}"/>
              </a:ext>
            </a:extLst>
          </p:cNvPr>
          <p:cNvSpPr txBox="1"/>
          <p:nvPr/>
        </p:nvSpPr>
        <p:spPr>
          <a:xfrm>
            <a:off x="7168518" y="3695042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cxnSp>
        <p:nvCxnSpPr>
          <p:cNvPr id="259" name="Rak 258">
            <a:extLst>
              <a:ext uri="{FF2B5EF4-FFF2-40B4-BE49-F238E27FC236}">
                <a16:creationId xmlns:a16="http://schemas.microsoft.com/office/drawing/2014/main" id="{7FF669DA-8F1D-D44E-95DF-9E292EC68B79}"/>
              </a:ext>
            </a:extLst>
          </p:cNvPr>
          <p:cNvCxnSpPr/>
          <p:nvPr/>
        </p:nvCxnSpPr>
        <p:spPr>
          <a:xfrm flipH="1">
            <a:off x="7456580" y="4013018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0" name="Rektangel 259">
            <a:extLst>
              <a:ext uri="{FF2B5EF4-FFF2-40B4-BE49-F238E27FC236}">
                <a16:creationId xmlns:a16="http://schemas.microsoft.com/office/drawing/2014/main" id="{8605F347-2A79-7146-B7B4-D9C7B366D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7550" y="4263402"/>
            <a:ext cx="8772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is-IS" dirty="0"/>
              <a:t>0,087</a:t>
            </a:r>
            <a:endParaRPr lang="sv-SE" dirty="0"/>
          </a:p>
        </p:txBody>
      </p:sp>
      <p:grpSp>
        <p:nvGrpSpPr>
          <p:cNvPr id="261" name="Grupp 260">
            <a:extLst>
              <a:ext uri="{FF2B5EF4-FFF2-40B4-BE49-F238E27FC236}">
                <a16:creationId xmlns:a16="http://schemas.microsoft.com/office/drawing/2014/main" id="{3C655A3F-DD4E-8D42-B8AD-5A8971576679}"/>
              </a:ext>
            </a:extLst>
          </p:cNvPr>
          <p:cNvGrpSpPr/>
          <p:nvPr/>
        </p:nvGrpSpPr>
        <p:grpSpPr>
          <a:xfrm>
            <a:off x="3098676" y="4118517"/>
            <a:ext cx="851099" cy="664257"/>
            <a:chOff x="882876" y="1904062"/>
            <a:chExt cx="851099" cy="664257"/>
          </a:xfrm>
        </p:grpSpPr>
        <p:grpSp>
          <p:nvGrpSpPr>
            <p:cNvPr id="262" name="Grupp 261">
              <a:extLst>
                <a:ext uri="{FF2B5EF4-FFF2-40B4-BE49-F238E27FC236}">
                  <a16:creationId xmlns:a16="http://schemas.microsoft.com/office/drawing/2014/main" id="{3B5F59F3-18BA-AD43-AAD7-B5AFDAF74F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2876" y="1904062"/>
              <a:ext cx="593432" cy="664257"/>
              <a:chOff x="3885886" y="1874108"/>
              <a:chExt cx="594542" cy="664444"/>
            </a:xfrm>
          </p:grpSpPr>
          <p:sp>
            <p:nvSpPr>
              <p:cNvPr id="264" name="textruta 46">
                <a:extLst>
                  <a:ext uri="{FF2B5EF4-FFF2-40B4-BE49-F238E27FC236}">
                    <a16:creationId xmlns:a16="http://schemas.microsoft.com/office/drawing/2014/main" id="{1F929A4B-B50C-7B48-801A-C0641F5145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85886" y="1874108"/>
                <a:ext cx="594542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0,87</a:t>
                </a:r>
              </a:p>
            </p:txBody>
          </p:sp>
          <p:sp>
            <p:nvSpPr>
              <p:cNvPr id="265" name="textruta 47">
                <a:extLst>
                  <a:ext uri="{FF2B5EF4-FFF2-40B4-BE49-F238E27FC236}">
                    <a16:creationId xmlns:a16="http://schemas.microsoft.com/office/drawing/2014/main" id="{917031C1-6E61-6D46-9AF6-671B24ABE9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52146" y="2169116"/>
                <a:ext cx="432939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10</a:t>
                </a:r>
              </a:p>
            </p:txBody>
          </p:sp>
          <p:cxnSp>
            <p:nvCxnSpPr>
              <p:cNvPr id="266" name="Rak 265">
                <a:extLst>
                  <a:ext uri="{FF2B5EF4-FFF2-40B4-BE49-F238E27FC236}">
                    <a16:creationId xmlns:a16="http://schemas.microsoft.com/office/drawing/2014/main" id="{9BF344AB-E8F5-6940-B52D-8D347E6C23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20105" y="2209914"/>
                <a:ext cx="501988" cy="1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3" name="textruta 262">
              <a:extLst>
                <a:ext uri="{FF2B5EF4-FFF2-40B4-BE49-F238E27FC236}">
                  <a16:creationId xmlns:a16="http://schemas.microsoft.com/office/drawing/2014/main" id="{3FC4E0FD-6A29-E04E-A74E-E4E0448D24F2}"/>
                </a:ext>
              </a:extLst>
            </p:cNvPr>
            <p:cNvSpPr txBox="1"/>
            <p:nvPr/>
          </p:nvSpPr>
          <p:spPr>
            <a:xfrm>
              <a:off x="1419117" y="2048947"/>
              <a:ext cx="314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sp>
        <p:nvSpPr>
          <p:cNvPr id="267" name="textruta 266">
            <a:extLst>
              <a:ext uri="{FF2B5EF4-FFF2-40B4-BE49-F238E27FC236}">
                <a16:creationId xmlns:a16="http://schemas.microsoft.com/office/drawing/2014/main" id="{B2E97B32-9103-AD4F-8D41-695A21F58263}"/>
              </a:ext>
            </a:extLst>
          </p:cNvPr>
          <p:cNvSpPr txBox="1"/>
          <p:nvPr/>
        </p:nvSpPr>
        <p:spPr>
          <a:xfrm>
            <a:off x="7184064" y="4434059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cxnSp>
        <p:nvCxnSpPr>
          <p:cNvPr id="268" name="Rak 267">
            <a:extLst>
              <a:ext uri="{FF2B5EF4-FFF2-40B4-BE49-F238E27FC236}">
                <a16:creationId xmlns:a16="http://schemas.microsoft.com/office/drawing/2014/main" id="{7EC2D5C5-293E-5946-91C9-735386B7D5DC}"/>
              </a:ext>
            </a:extLst>
          </p:cNvPr>
          <p:cNvCxnSpPr/>
          <p:nvPr/>
        </p:nvCxnSpPr>
        <p:spPr>
          <a:xfrm flipH="1">
            <a:off x="7472126" y="4752035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9" name="Rektangel 268">
            <a:extLst>
              <a:ext uri="{FF2B5EF4-FFF2-40B4-BE49-F238E27FC236}">
                <a16:creationId xmlns:a16="http://schemas.microsoft.com/office/drawing/2014/main" id="{11C6C2E3-10D0-E448-9E09-0F6BA1059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2885" y="4979891"/>
            <a:ext cx="8772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is-IS" dirty="0"/>
              <a:t>0,004</a:t>
            </a:r>
            <a:endParaRPr lang="sv-SE" dirty="0"/>
          </a:p>
        </p:txBody>
      </p:sp>
      <p:grpSp>
        <p:nvGrpSpPr>
          <p:cNvPr id="270" name="Grupp 269">
            <a:extLst>
              <a:ext uri="{FF2B5EF4-FFF2-40B4-BE49-F238E27FC236}">
                <a16:creationId xmlns:a16="http://schemas.microsoft.com/office/drawing/2014/main" id="{F94DAD3E-4587-3343-AE12-C5644C0115D3}"/>
              </a:ext>
            </a:extLst>
          </p:cNvPr>
          <p:cNvGrpSpPr/>
          <p:nvPr/>
        </p:nvGrpSpPr>
        <p:grpSpPr>
          <a:xfrm>
            <a:off x="3060712" y="4845210"/>
            <a:ext cx="904398" cy="664257"/>
            <a:chOff x="829577" y="1914266"/>
            <a:chExt cx="904398" cy="664257"/>
          </a:xfrm>
        </p:grpSpPr>
        <p:grpSp>
          <p:nvGrpSpPr>
            <p:cNvPr id="271" name="Grupp 270">
              <a:extLst>
                <a:ext uri="{FF2B5EF4-FFF2-40B4-BE49-F238E27FC236}">
                  <a16:creationId xmlns:a16="http://schemas.microsoft.com/office/drawing/2014/main" id="{221E3D69-9D27-D44B-9507-9FB1E80509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29577" y="1914266"/>
              <a:ext cx="657434" cy="664257"/>
              <a:chOff x="3832490" y="1884315"/>
              <a:chExt cx="658664" cy="664444"/>
            </a:xfrm>
          </p:grpSpPr>
          <p:sp>
            <p:nvSpPr>
              <p:cNvPr id="273" name="textruta 46">
                <a:extLst>
                  <a:ext uri="{FF2B5EF4-FFF2-40B4-BE49-F238E27FC236}">
                    <a16:creationId xmlns:a16="http://schemas.microsoft.com/office/drawing/2014/main" id="{44A91D56-A270-9343-9560-E5B089FB2D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20569" y="1884315"/>
                <a:ext cx="302250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4</a:t>
                </a:r>
              </a:p>
            </p:txBody>
          </p:sp>
          <p:sp>
            <p:nvSpPr>
              <p:cNvPr id="274" name="textruta 47">
                <a:extLst>
                  <a:ext uri="{FF2B5EF4-FFF2-40B4-BE49-F238E27FC236}">
                    <a16:creationId xmlns:a16="http://schemas.microsoft.com/office/drawing/2014/main" id="{F19C4121-2E16-2049-8700-FD32F8BB9F8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32490" y="2179323"/>
                <a:ext cx="658664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1000</a:t>
                </a:r>
              </a:p>
            </p:txBody>
          </p:sp>
          <p:cxnSp>
            <p:nvCxnSpPr>
              <p:cNvPr id="275" name="Rak 274">
                <a:extLst>
                  <a:ext uri="{FF2B5EF4-FFF2-40B4-BE49-F238E27FC236}">
                    <a16:creationId xmlns:a16="http://schemas.microsoft.com/office/drawing/2014/main" id="{1F8E5B80-C8C5-6346-B5D6-ECB46224E88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71080" y="2203748"/>
                <a:ext cx="587144" cy="3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2" name="textruta 271">
              <a:extLst>
                <a:ext uri="{FF2B5EF4-FFF2-40B4-BE49-F238E27FC236}">
                  <a16:creationId xmlns:a16="http://schemas.microsoft.com/office/drawing/2014/main" id="{A376B977-9C0B-9849-8E5C-B0D465DF575B}"/>
                </a:ext>
              </a:extLst>
            </p:cNvPr>
            <p:cNvSpPr txBox="1"/>
            <p:nvPr/>
          </p:nvSpPr>
          <p:spPr>
            <a:xfrm>
              <a:off x="1419117" y="2048947"/>
              <a:ext cx="314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sp>
        <p:nvSpPr>
          <p:cNvPr id="276" name="textruta 275">
            <a:extLst>
              <a:ext uri="{FF2B5EF4-FFF2-40B4-BE49-F238E27FC236}">
                <a16:creationId xmlns:a16="http://schemas.microsoft.com/office/drawing/2014/main" id="{8B567467-BE85-6945-8833-1323D6D16420}"/>
              </a:ext>
            </a:extLst>
          </p:cNvPr>
          <p:cNvSpPr txBox="1"/>
          <p:nvPr/>
        </p:nvSpPr>
        <p:spPr>
          <a:xfrm>
            <a:off x="7550490" y="4815698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sp>
        <p:nvSpPr>
          <p:cNvPr id="277" name="textruta 276">
            <a:extLst>
              <a:ext uri="{FF2B5EF4-FFF2-40B4-BE49-F238E27FC236}">
                <a16:creationId xmlns:a16="http://schemas.microsoft.com/office/drawing/2014/main" id="{FC727736-4FFE-9A43-B686-81CB4815863D}"/>
              </a:ext>
            </a:extLst>
          </p:cNvPr>
          <p:cNvSpPr txBox="1"/>
          <p:nvPr/>
        </p:nvSpPr>
        <p:spPr>
          <a:xfrm>
            <a:off x="7175359" y="5157384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cxnSp>
        <p:nvCxnSpPr>
          <p:cNvPr id="278" name="Rak 277">
            <a:extLst>
              <a:ext uri="{FF2B5EF4-FFF2-40B4-BE49-F238E27FC236}">
                <a16:creationId xmlns:a16="http://schemas.microsoft.com/office/drawing/2014/main" id="{B089E036-DBBA-F34A-A9D4-B4456E3ACED2}"/>
              </a:ext>
            </a:extLst>
          </p:cNvPr>
          <p:cNvCxnSpPr/>
          <p:nvPr/>
        </p:nvCxnSpPr>
        <p:spPr>
          <a:xfrm flipH="1">
            <a:off x="7479683" y="5494501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9" name="textruta 278">
            <a:extLst>
              <a:ext uri="{FF2B5EF4-FFF2-40B4-BE49-F238E27FC236}">
                <a16:creationId xmlns:a16="http://schemas.microsoft.com/office/drawing/2014/main" id="{F0901B5F-4722-DC47-9685-01CF3E5DD193}"/>
              </a:ext>
            </a:extLst>
          </p:cNvPr>
          <p:cNvSpPr txBox="1"/>
          <p:nvPr/>
        </p:nvSpPr>
        <p:spPr>
          <a:xfrm>
            <a:off x="7560029" y="5149707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sp>
        <p:nvSpPr>
          <p:cNvPr id="280" name="textruta 279">
            <a:extLst>
              <a:ext uri="{FF2B5EF4-FFF2-40B4-BE49-F238E27FC236}">
                <a16:creationId xmlns:a16="http://schemas.microsoft.com/office/drawing/2014/main" id="{E564644D-0F54-F84F-9BA3-E7AAD4CE0C8F}"/>
              </a:ext>
            </a:extLst>
          </p:cNvPr>
          <p:cNvSpPr txBox="1"/>
          <p:nvPr/>
        </p:nvSpPr>
        <p:spPr>
          <a:xfrm>
            <a:off x="7951040" y="5147495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76667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1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4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5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8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7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5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8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7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0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0" grpId="1"/>
      <p:bldP spid="42" grpId="0"/>
      <p:bldP spid="42" grpId="1"/>
      <p:bldP spid="94" grpId="0"/>
      <p:bldP spid="94" grpId="1"/>
      <p:bldP spid="132" grpId="0"/>
      <p:bldP spid="155" grpId="0"/>
      <p:bldP spid="155" grpId="1"/>
      <p:bldP spid="159" grpId="0"/>
      <p:bldP spid="160" grpId="0"/>
      <p:bldP spid="167" grpId="0"/>
      <p:bldP spid="167" grpId="1"/>
      <p:bldP spid="168" grpId="0"/>
      <p:bldP spid="168" grpId="1"/>
      <p:bldP spid="172" grpId="0"/>
      <p:bldP spid="172" grpId="1"/>
      <p:bldP spid="173" grpId="0"/>
      <p:bldP spid="174" grpId="0"/>
      <p:bldP spid="175" grpId="0"/>
      <p:bldP spid="178" grpId="0"/>
      <p:bldP spid="178" grpId="1"/>
      <p:bldP spid="179" grpId="0"/>
      <p:bldP spid="179" grpId="1"/>
      <p:bldP spid="180" grpId="0"/>
      <p:bldP spid="181" grpId="0"/>
      <p:bldP spid="186" grpId="0"/>
      <p:bldP spid="186" grpId="1"/>
      <p:bldP spid="187" grpId="0"/>
      <p:bldP spid="187" grpId="1"/>
      <p:bldP spid="188" grpId="0"/>
      <p:bldP spid="189" grpId="0"/>
      <p:bldP spid="190" grpId="0"/>
      <p:bldP spid="192" grpId="0"/>
      <p:bldP spid="192" grpId="1"/>
      <p:bldP spid="193" grpId="0"/>
      <p:bldP spid="193" grpId="1"/>
      <p:bldP spid="194" grpId="0"/>
      <p:bldP spid="195" grpId="0"/>
      <p:bldP spid="196" grpId="0"/>
      <p:bldP spid="204" grpId="0"/>
      <p:bldP spid="204" grpId="1"/>
      <p:bldP spid="208" grpId="0"/>
      <p:bldP spid="222" grpId="0"/>
      <p:bldP spid="230" grpId="0"/>
      <p:bldP spid="232" grpId="0"/>
      <p:bldP spid="239" grpId="0"/>
      <p:bldP spid="241" grpId="0"/>
      <p:bldP spid="248" grpId="0"/>
      <p:bldP spid="248" grpId="1"/>
      <p:bldP spid="249" grpId="0"/>
      <p:bldP spid="256" grpId="0"/>
      <p:bldP spid="256" grpId="1"/>
      <p:bldP spid="258" grpId="0"/>
      <p:bldP spid="260" grpId="0"/>
      <p:bldP spid="267" grpId="0"/>
      <p:bldP spid="269" grpId="0"/>
      <p:bldP spid="276" grpId="0"/>
      <p:bldP spid="276" grpId="1"/>
      <p:bldP spid="277" grpId="0"/>
      <p:bldP spid="279" grpId="0"/>
      <p:bldP spid="280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39693</TotalTime>
  <Words>279</Words>
  <Application>Microsoft Macintosh PowerPoint</Application>
  <PresentationFormat>Bildspel på skärmen (4:3)</PresentationFormat>
  <Paragraphs>107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Office-tema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314</cp:revision>
  <dcterms:created xsi:type="dcterms:W3CDTF">2017-04-10T07:17:33Z</dcterms:created>
  <dcterms:modified xsi:type="dcterms:W3CDTF">2021-01-07T07:10:00Z</dcterms:modified>
</cp:coreProperties>
</file>