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60" r:id="rId4"/>
    <p:sldId id="261" r:id="rId5"/>
    <p:sldId id="272" r:id="rId6"/>
    <p:sldId id="259" r:id="rId7"/>
    <p:sldId id="262" r:id="rId8"/>
    <p:sldId id="275" r:id="rId9"/>
    <p:sldId id="273" r:id="rId10"/>
    <p:sldId id="270" r:id="rId11"/>
    <p:sldId id="27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78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2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872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58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76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05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33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87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61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57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13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04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88749" y="1874728"/>
            <a:ext cx="56145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Ett tal multipliceras med 5. </a:t>
            </a:r>
          </a:p>
          <a:p>
            <a:r>
              <a:rPr lang="sv-SE" sz="2800" dirty="0"/>
              <a:t>Om man sedan subtraherar med 14, </a:t>
            </a:r>
          </a:p>
          <a:p>
            <a:r>
              <a:rPr lang="sv-SE" sz="2800" dirty="0"/>
              <a:t>så får man differensen 16.</a:t>
            </a:r>
          </a:p>
          <a:p>
            <a:endParaRPr lang="sv-SE" sz="2800" dirty="0"/>
          </a:p>
          <a:p>
            <a:r>
              <a:rPr lang="sv-SE" sz="2800" dirty="0"/>
              <a:t>Vilket är talet?</a:t>
            </a:r>
          </a:p>
        </p:txBody>
      </p:sp>
    </p:spTree>
    <p:extLst>
      <p:ext uri="{BB962C8B-B14F-4D97-AF65-F5344CB8AC3E}">
        <p14:creationId xmlns:p14="http://schemas.microsoft.com/office/powerpoint/2010/main" val="180716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08245" y="1228397"/>
            <a:ext cx="93755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De två tomatplantorna A och B växer intill varandra vid en vägg. </a:t>
            </a:r>
          </a:p>
          <a:p>
            <a:endParaRPr lang="sv-SE" sz="2800" dirty="0"/>
          </a:p>
          <a:p>
            <a:r>
              <a:rPr lang="sv-SE" sz="2800" dirty="0"/>
              <a:t>En dag är planta A 10 cm hög och planta B 5 cm hög.</a:t>
            </a:r>
          </a:p>
          <a:p>
            <a:r>
              <a:rPr lang="sv-SE" sz="2800" dirty="0"/>
              <a:t>Planta A växer 1 cm per dag medan planta B växer 1,5 cm per dag.</a:t>
            </a:r>
          </a:p>
          <a:p>
            <a:endParaRPr lang="sv-SE" sz="2800" dirty="0"/>
          </a:p>
          <a:p>
            <a:r>
              <a:rPr lang="sv-SE" sz="2800" dirty="0"/>
              <a:t>Hur många dagar dröjer det innan planta B är lika hög som planta A?</a:t>
            </a:r>
          </a:p>
        </p:txBody>
      </p:sp>
    </p:spTree>
    <p:extLst>
      <p:ext uri="{BB962C8B-B14F-4D97-AF65-F5344CB8AC3E}">
        <p14:creationId xmlns:p14="http://schemas.microsoft.com/office/powerpoint/2010/main" val="108828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94706" y="1659285"/>
            <a:ext cx="96025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På ett nöjesfält har man ett pariserhjul.</a:t>
            </a:r>
          </a:p>
          <a:p>
            <a:r>
              <a:rPr lang="sv-SE" sz="2800" dirty="0"/>
              <a:t>Korgarna är numrerade i ordning, 1, 2, 3 … och så vidare.</a:t>
            </a:r>
          </a:p>
          <a:p>
            <a:endParaRPr lang="sv-SE" sz="2800" dirty="0"/>
          </a:p>
          <a:p>
            <a:r>
              <a:rPr lang="sv-SE" sz="2800" dirty="0"/>
              <a:t>När korg nummer 25 är längst ner är korg nummer 8 högst upp.</a:t>
            </a:r>
          </a:p>
          <a:p>
            <a:endParaRPr lang="sv-SE" sz="2800" dirty="0"/>
          </a:p>
          <a:p>
            <a:r>
              <a:rPr lang="sv-SE" sz="2800" dirty="0"/>
              <a:t>Hur många korgar har Pariserhjulet?</a:t>
            </a:r>
          </a:p>
        </p:txBody>
      </p:sp>
    </p:spTree>
    <p:extLst>
      <p:ext uri="{BB962C8B-B14F-4D97-AF65-F5344CB8AC3E}">
        <p14:creationId xmlns:p14="http://schemas.microsoft.com/office/powerpoint/2010/main" val="6490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5309" y="1166842"/>
            <a:ext cx="48213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Välj metod:</a:t>
            </a:r>
          </a:p>
          <a:p>
            <a:endParaRPr lang="sv-SE" sz="3600" b="1" dirty="0"/>
          </a:p>
          <a:p>
            <a:pPr marL="571500" indent="-571500">
              <a:buFontTx/>
              <a:buChar char="-"/>
            </a:pPr>
            <a:r>
              <a:rPr lang="sv-SE" sz="3600" b="1" dirty="0"/>
              <a:t>RITA EN BILD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GISSA OCH PRÖVA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HITTA MÖNSTER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STEG FÖR STEG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ARBETA BAKIFRÅN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TÄNK LOGISKT</a:t>
            </a:r>
          </a:p>
        </p:txBody>
      </p:sp>
    </p:spTree>
    <p:extLst>
      <p:ext uri="{BB962C8B-B14F-4D97-AF65-F5344CB8AC3E}">
        <p14:creationId xmlns:p14="http://schemas.microsoft.com/office/powerpoint/2010/main" val="28515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70750" y="1874728"/>
            <a:ext cx="72505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Sara står i kö för att köpa biljetter till en konsert.</a:t>
            </a:r>
          </a:p>
          <a:p>
            <a:r>
              <a:rPr lang="sv-SE" sz="2800" dirty="0"/>
              <a:t>Hon står på elfte plats i kön både framifrån och bakifrån räknat.</a:t>
            </a:r>
          </a:p>
          <a:p>
            <a:endParaRPr lang="sv-SE" sz="2800" dirty="0"/>
          </a:p>
          <a:p>
            <a:r>
              <a:rPr lang="sv-SE" sz="2800" dirty="0"/>
              <a:t>Hur många personer står i kön?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37285" y="1659285"/>
            <a:ext cx="8117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Hundarna </a:t>
            </a:r>
            <a:r>
              <a:rPr lang="sv-SE" sz="2800" dirty="0" err="1"/>
              <a:t>Fido</a:t>
            </a:r>
            <a:r>
              <a:rPr lang="sv-SE" sz="2800" dirty="0"/>
              <a:t>, Pluto, Laban, Snobben, Max och Ruff träffas för första gången.</a:t>
            </a:r>
          </a:p>
          <a:p>
            <a:r>
              <a:rPr lang="sv-SE" sz="2800" dirty="0"/>
              <a:t>De hälsar på varandra i tur och ordning med ett ”</a:t>
            </a:r>
            <a:r>
              <a:rPr lang="sv-SE" sz="2800" dirty="0" err="1"/>
              <a:t>Voff</a:t>
            </a:r>
            <a:r>
              <a:rPr lang="sv-SE" sz="2800" dirty="0"/>
              <a:t>”.</a:t>
            </a:r>
          </a:p>
          <a:p>
            <a:endParaRPr lang="sv-SE" sz="2800" dirty="0"/>
          </a:p>
          <a:p>
            <a:r>
              <a:rPr lang="sv-SE" sz="2800" dirty="0"/>
              <a:t>Hur många ”</a:t>
            </a:r>
            <a:r>
              <a:rPr lang="sv-SE" sz="2800" dirty="0" err="1"/>
              <a:t>Voff</a:t>
            </a:r>
            <a:r>
              <a:rPr lang="sv-SE" sz="2800" dirty="0"/>
              <a:t>” blir det sammanlagt när alla har hälsat på alla?</a:t>
            </a:r>
          </a:p>
        </p:txBody>
      </p:sp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21737" y="1563832"/>
            <a:ext cx="2948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Vilket är nästa tal?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E02DFD1-7DE6-4632-9DA2-E2522EADA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9300" y="3357486"/>
            <a:ext cx="6013399" cy="110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3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89458" y="2090172"/>
            <a:ext cx="70130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/>
              <a:t>Elin har tre gånger så många kaniner som Tim.</a:t>
            </a:r>
          </a:p>
          <a:p>
            <a:r>
              <a:rPr lang="sv-SE" sz="2800" dirty="0"/>
              <a:t>Tillsammans har de 36 kaniner.</a:t>
            </a:r>
          </a:p>
          <a:p>
            <a:endParaRPr lang="sv-SE" sz="2800" dirty="0"/>
          </a:p>
          <a:p>
            <a:r>
              <a:rPr lang="sv-SE" sz="2800" dirty="0"/>
              <a:t>Hur många kaniner har var och en?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94094" y="1874728"/>
            <a:ext cx="86038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5</a:t>
            </a:r>
          </a:p>
          <a:p>
            <a:endParaRPr lang="sv-SE" sz="2800" b="1" dirty="0"/>
          </a:p>
          <a:p>
            <a:r>
              <a:rPr lang="sv-SE" sz="2800" dirty="0"/>
              <a:t>På en brädgård får man betala per sågning om man vill ha en bräda delad.</a:t>
            </a:r>
          </a:p>
          <a:p>
            <a:r>
              <a:rPr lang="sv-SE" sz="2800" dirty="0"/>
              <a:t>Det kostar 18 kr att få en bräda sågad i tre delar.</a:t>
            </a:r>
          </a:p>
          <a:p>
            <a:endParaRPr lang="sv-SE" sz="2800" dirty="0"/>
          </a:p>
          <a:p>
            <a:r>
              <a:rPr lang="sv-SE" sz="2800" dirty="0"/>
              <a:t>Hur mycket kostar det att få den sågad i tolv delar?</a:t>
            </a:r>
          </a:p>
        </p:txBody>
      </p:sp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6314" y="1228397"/>
            <a:ext cx="72193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I en skål finns det fyra sorters frukt.</a:t>
            </a:r>
          </a:p>
          <a:p>
            <a:r>
              <a:rPr lang="sv-SE" sz="2800" dirty="0"/>
              <a:t>Hälften av frukterna är clementiner.</a:t>
            </a:r>
          </a:p>
          <a:p>
            <a:endParaRPr lang="sv-SE" sz="2800" dirty="0"/>
          </a:p>
          <a:p>
            <a:r>
              <a:rPr lang="sv-SE" sz="2800" dirty="0"/>
              <a:t>Det finns dubbelt så många äpplen som päron.</a:t>
            </a:r>
          </a:p>
          <a:p>
            <a:r>
              <a:rPr lang="sv-SE" sz="2800" dirty="0"/>
              <a:t>Det finns lika många bananer som päron.</a:t>
            </a:r>
          </a:p>
          <a:p>
            <a:r>
              <a:rPr lang="sv-SE" sz="2800" dirty="0"/>
              <a:t>I skålen finns det tre bananer.</a:t>
            </a:r>
          </a:p>
          <a:p>
            <a:endParaRPr lang="sv-SE" sz="2800" dirty="0"/>
          </a:p>
          <a:p>
            <a:r>
              <a:rPr lang="sv-SE" sz="2800" dirty="0"/>
              <a:t>Hur många frukter av varje sort ligger i skålen?</a:t>
            </a:r>
          </a:p>
        </p:txBody>
      </p:sp>
    </p:spTree>
    <p:extLst>
      <p:ext uri="{BB962C8B-B14F-4D97-AF65-F5344CB8AC3E}">
        <p14:creationId xmlns:p14="http://schemas.microsoft.com/office/powerpoint/2010/main" val="364117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45191" y="1443840"/>
            <a:ext cx="68574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Rita nio punkter som bilden visar.</a:t>
            </a:r>
          </a:p>
          <a:p>
            <a:endParaRPr lang="sv-SE" sz="2800" dirty="0"/>
          </a:p>
          <a:p>
            <a:r>
              <a:rPr lang="sv-SE" sz="2800" dirty="0"/>
              <a:t>Försök sedan binda samman de nio punkterna med fyra räta linjer.</a:t>
            </a:r>
          </a:p>
          <a:p>
            <a:endParaRPr lang="sv-SE" sz="2800" dirty="0"/>
          </a:p>
          <a:p>
            <a:r>
              <a:rPr lang="sv-SE" sz="2800" dirty="0"/>
              <a:t>Linjerna ska hänga ihop så att den andra börjar där den första slutar och så vidare.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1C23871-CD06-4891-8DC0-DD7C21F57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685" y="2014061"/>
            <a:ext cx="2838324" cy="28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7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593</TotalTime>
  <Words>399</Words>
  <Application>Microsoft Office PowerPoint</Application>
  <PresentationFormat>Bredbild</PresentationFormat>
  <Paragraphs>76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66</cp:revision>
  <dcterms:created xsi:type="dcterms:W3CDTF">2019-08-04T10:07:00Z</dcterms:created>
  <dcterms:modified xsi:type="dcterms:W3CDTF">2020-07-23T11:15:03Z</dcterms:modified>
</cp:coreProperties>
</file>