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3796" y="3075057"/>
            <a:ext cx="5244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LÄNGD – AREA - VOLYM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79142" y="1390078"/>
            <a:ext cx="763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Det här avsnittet handlar om ett annat sätt att ange volym.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F06EED2-DB26-4E5D-B259-8C9B029B8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" y="2136403"/>
            <a:ext cx="2743200" cy="34480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BCEC62B-C853-4FFA-9AAD-AD84A4B7B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722" y="2126878"/>
            <a:ext cx="2971800" cy="345757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942C046-8C61-417E-80A2-0B651ADE59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1414" y="2141873"/>
            <a:ext cx="52197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79142" y="984322"/>
            <a:ext cx="763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Kropparna är uppbyggda av kuber med volymen 1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³.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stor volym har de olika kropparna?</a:t>
            </a: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290547-44CF-4059-8D9F-CF4C4BEF3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154" y="2767012"/>
            <a:ext cx="2070256" cy="1530668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782B197-E1EE-4A15-BDA2-12C080EDF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404" y="2767012"/>
            <a:ext cx="2302764" cy="168442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7465F731-5385-4128-98EA-39E404545E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6208" y="2767012"/>
            <a:ext cx="3103449" cy="211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16102" y="1905506"/>
            <a:ext cx="7194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Den här lådan ska fyllas med kuber med volymen 1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³.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Vi har lagt dit några kuber.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många behövs för att täcka bottenytan?</a:t>
            </a:r>
          </a:p>
          <a:p>
            <a:pPr marL="457200" indent="-457200">
              <a:buAutoNum type="alphaLcParenR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många kuber får plats i lådan?</a:t>
            </a:r>
          </a:p>
          <a:p>
            <a:pPr marL="457200" indent="-457200">
              <a:buAutoNum type="alphaLcParenR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stor är lådans volym?</a:t>
            </a:r>
            <a:endParaRPr lang="sv-SE" sz="2400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B900C3C-8B9C-4BA8-B6D1-91A5F613A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277" y="2566416"/>
            <a:ext cx="4061229" cy="251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56051" y="2459504"/>
            <a:ext cx="5279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stor volym har en låda med kanterna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6 cm, 2 cm och 4 cm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4 cm, 2 cm och 0,5 cm</a:t>
            </a:r>
          </a:p>
        </p:txBody>
      </p:sp>
    </p:spTree>
    <p:extLst>
      <p:ext uri="{BB962C8B-B14F-4D97-AF65-F5344CB8AC3E}">
        <p14:creationId xmlns:p14="http://schemas.microsoft.com/office/powerpoint/2010/main" val="228922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5635" y="2967335"/>
            <a:ext cx="584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kan en låda med volymen 150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³ se ut?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54764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606</TotalTime>
  <Words>116</Words>
  <Application>Microsoft Office PowerPoint</Application>
  <PresentationFormat>Bredbild</PresentationFormat>
  <Paragraphs>19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55</cp:revision>
  <dcterms:created xsi:type="dcterms:W3CDTF">2019-08-04T10:07:00Z</dcterms:created>
  <dcterms:modified xsi:type="dcterms:W3CDTF">2020-07-30T16:43:16Z</dcterms:modified>
</cp:coreProperties>
</file>