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2BD74B-68AC-4263-815C-9A389520A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178386E-A6B3-4BF8-943B-063930C48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EA9AC4-B4FF-43A7-BDAF-AC365217B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D42DDD8-F5FA-4E5F-9BA1-AF348E860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CA38DE-64AD-4549-B725-E62A438E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601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3F80A7-1CD7-44DC-B01A-4397CE3A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39F089F-1BE3-44AB-B61A-1E2478AF3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9C1AF5-4094-4232-A1AD-576CFB64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C721FA-3503-41D6-9E5F-21EC91F5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16DFFF-A097-48F6-9EA2-D926C101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93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204C8ED-D2C7-40ED-802C-700FA8F87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9BC163E-BE6A-4BA1-BED9-09B54E049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F61656-9F35-4C70-8B19-732CE1C2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85091-4EB5-44C2-96F2-484959B7C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71BE1D-09A5-4456-8DE5-5BAE5931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054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B2557E-8825-4605-9D73-5AE07EB9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830D35-08D1-4D71-8665-DE3709457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86F2B7-D146-4633-929C-ECB68A81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A37417-6717-4AB6-AC77-A68D308A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55B820-934F-4AA6-999E-CA33149B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45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CC56B7-A716-488F-B2D4-0C83184BD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476A65-0163-443E-88A6-F19EBB2F6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37DA58-C099-491B-81BE-4CB2AD6F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4D2C94-CB20-4734-8E87-D1FC8B039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04A9F0-BBB1-466A-86B8-33828A9C2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538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8806E2-F2EF-4DFC-941D-530B59C70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228AC9-10D0-40A4-A15A-FD2EC81CE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87395B-6861-4225-88F5-2031CA820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EEF85D-5D59-4D2F-B699-5443A876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C3F2B8-D8C2-4BC7-9C49-D7D07EA00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B3F2CD-88F4-4096-95FF-0E37D5F53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96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63D245-1B3C-48BF-A0AC-23B761A0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0DDD8E-CD2B-44B8-ABEF-0DD358922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552FB74-737B-4D25-B6BD-537CF4947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C64BCAE-DFA4-4B21-8244-2DFB596F2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6141F3A-DDEC-42B7-AA6B-07E3AF6E8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0536FA3-9179-41AF-9777-42AD9BD5E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E23BD92-73BD-4BB4-AD6C-51022B26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F259A0E-6F55-4725-A2FF-5CDD8D99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70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5E9209-9B6D-426B-9731-1E03C14C7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FDA7295-6441-4CFF-947A-B527D197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CF3269-C854-48E8-A56C-C775AEFD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385CE06-0DF2-4A45-97A6-AD8CDE07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76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BEFFCEE-92D8-43E4-86E2-3126FF12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C4E00F7-646C-4CC7-B17F-1ABF5963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7C688B2-4C43-47C6-B075-06DC5963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280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952AB3-FD9A-4B34-BA7A-9D405755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9EAB4-D9F7-4396-97FC-E12C9D01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FF4E8A-DD9E-44A3-958A-ECBC81187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6F78C9-8531-4C4C-8157-BE7EAE80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8A681B-CCCD-402F-B882-E9E83813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82D275-706D-412F-81C0-46202F7E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8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D7B617-7073-4D18-97D0-832EF095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F3652E1-747D-4B37-843C-18682CC83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028D13-C41A-4B4B-BB3A-970A3197D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355B4C9-87DC-4724-B9DA-C88B0AA1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FEDE1A-E6FE-4395-9F7D-1A5BC89A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EC537B-FDB1-484B-B066-BD17B3AD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83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D153682-4033-407B-99E7-968501D9A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D1021C-8168-47E0-A7AD-DBC30581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93A8A7-66A4-41F7-8989-C9DFE6831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7195-CF22-43E8-A5F9-336E57606CBC}" type="datetimeFigureOut">
              <a:rPr lang="sv-SE" smtClean="0"/>
              <a:t>2021-05-02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EAE483-AEF6-4252-970A-77DE0522B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6E0BA3-A508-4110-85A2-F63A8AE5F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3EB0-CB41-4129-B6EC-CADB631C0E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926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9" Type="http://schemas.openxmlformats.org/officeDocument/2006/relationships/image" Target="../media/image38.emf"/><Relationship Id="rId21" Type="http://schemas.openxmlformats.org/officeDocument/2006/relationships/image" Target="../media/image20.emf"/><Relationship Id="rId34" Type="http://schemas.openxmlformats.org/officeDocument/2006/relationships/image" Target="../media/image33.emf"/><Relationship Id="rId42" Type="http://schemas.openxmlformats.org/officeDocument/2006/relationships/image" Target="../media/image41.emf"/><Relationship Id="rId47" Type="http://schemas.openxmlformats.org/officeDocument/2006/relationships/image" Target="../media/image46.emf"/><Relationship Id="rId50" Type="http://schemas.openxmlformats.org/officeDocument/2006/relationships/image" Target="../media/image49.emf"/><Relationship Id="rId55" Type="http://schemas.openxmlformats.org/officeDocument/2006/relationships/image" Target="../media/image54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29" Type="http://schemas.openxmlformats.org/officeDocument/2006/relationships/image" Target="../media/image28.emf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32" Type="http://schemas.openxmlformats.org/officeDocument/2006/relationships/image" Target="../media/image31.emf"/><Relationship Id="rId37" Type="http://schemas.openxmlformats.org/officeDocument/2006/relationships/image" Target="../media/image36.emf"/><Relationship Id="rId40" Type="http://schemas.openxmlformats.org/officeDocument/2006/relationships/image" Target="../media/image39.emf"/><Relationship Id="rId45" Type="http://schemas.openxmlformats.org/officeDocument/2006/relationships/image" Target="../media/image44.emf"/><Relationship Id="rId53" Type="http://schemas.openxmlformats.org/officeDocument/2006/relationships/image" Target="../media/image52.emf"/><Relationship Id="rId58" Type="http://schemas.openxmlformats.org/officeDocument/2006/relationships/image" Target="../media/image57.emf"/><Relationship Id="rId5" Type="http://schemas.openxmlformats.org/officeDocument/2006/relationships/image" Target="../media/image4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Relationship Id="rId27" Type="http://schemas.openxmlformats.org/officeDocument/2006/relationships/image" Target="../media/image26.emf"/><Relationship Id="rId30" Type="http://schemas.openxmlformats.org/officeDocument/2006/relationships/image" Target="../media/image29.emf"/><Relationship Id="rId35" Type="http://schemas.openxmlformats.org/officeDocument/2006/relationships/image" Target="../media/image34.emf"/><Relationship Id="rId43" Type="http://schemas.openxmlformats.org/officeDocument/2006/relationships/image" Target="../media/image42.emf"/><Relationship Id="rId48" Type="http://schemas.openxmlformats.org/officeDocument/2006/relationships/image" Target="../media/image47.emf"/><Relationship Id="rId56" Type="http://schemas.openxmlformats.org/officeDocument/2006/relationships/image" Target="../media/image55.emf"/><Relationship Id="rId8" Type="http://schemas.openxmlformats.org/officeDocument/2006/relationships/image" Target="../media/image7.emf"/><Relationship Id="rId51" Type="http://schemas.openxmlformats.org/officeDocument/2006/relationships/image" Target="../media/image50.emf"/><Relationship Id="rId3" Type="http://schemas.openxmlformats.org/officeDocument/2006/relationships/image" Target="../media/image2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33" Type="http://schemas.openxmlformats.org/officeDocument/2006/relationships/image" Target="../media/image32.emf"/><Relationship Id="rId38" Type="http://schemas.openxmlformats.org/officeDocument/2006/relationships/image" Target="../media/image37.emf"/><Relationship Id="rId46" Type="http://schemas.openxmlformats.org/officeDocument/2006/relationships/image" Target="../media/image45.emf"/><Relationship Id="rId20" Type="http://schemas.openxmlformats.org/officeDocument/2006/relationships/image" Target="../media/image19.emf"/><Relationship Id="rId41" Type="http://schemas.openxmlformats.org/officeDocument/2006/relationships/image" Target="../media/image40.emf"/><Relationship Id="rId54" Type="http://schemas.openxmlformats.org/officeDocument/2006/relationships/image" Target="../media/image5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28" Type="http://schemas.openxmlformats.org/officeDocument/2006/relationships/image" Target="../media/image27.emf"/><Relationship Id="rId36" Type="http://schemas.openxmlformats.org/officeDocument/2006/relationships/image" Target="../media/image35.emf"/><Relationship Id="rId49" Type="http://schemas.openxmlformats.org/officeDocument/2006/relationships/image" Target="../media/image48.emf"/><Relationship Id="rId57" Type="http://schemas.openxmlformats.org/officeDocument/2006/relationships/image" Target="../media/image56.emf"/><Relationship Id="rId10" Type="http://schemas.openxmlformats.org/officeDocument/2006/relationships/image" Target="../media/image9.emf"/><Relationship Id="rId31" Type="http://schemas.openxmlformats.org/officeDocument/2006/relationships/image" Target="../media/image30.emf"/><Relationship Id="rId44" Type="http://schemas.openxmlformats.org/officeDocument/2006/relationships/image" Target="../media/image43.emf"/><Relationship Id="rId52" Type="http://schemas.openxmlformats.org/officeDocument/2006/relationships/image" Target="../media/image5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extLst>
              <a:ext uri="{FF2B5EF4-FFF2-40B4-BE49-F238E27FC236}">
                <a16:creationId xmlns:a16="http://schemas.microsoft.com/office/drawing/2014/main" id="{5AD579DB-E1A3-4926-A0F1-8A72E51D7D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421606" y="82550"/>
            <a:ext cx="9340850" cy="668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3743332D-120A-4483-AB56-1DD724AB1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44" y="90488"/>
            <a:ext cx="9348788" cy="669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B2F2CC6-0666-46C9-8BA4-F649999288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2974" y="1073922"/>
            <a:ext cx="483798" cy="28509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CDCC4E6-47EB-4882-A0F4-9A8378B10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1023" y="729755"/>
            <a:ext cx="647700" cy="24765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A4AFA040-30FD-4BD9-84F8-23FA5413FE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4699" y="1426695"/>
            <a:ext cx="640009" cy="24727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171BA22-E43B-4C71-B902-9C8CA8BE22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2141" y="1067391"/>
            <a:ext cx="725124" cy="291626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7202AD39-1FF5-4872-856D-F1E4B1FC65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7109" y="752063"/>
            <a:ext cx="575187" cy="247650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053CA713-09C8-4175-BD89-E8F3A46442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53862" y="1426322"/>
            <a:ext cx="897731" cy="247650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16C28786-181E-4D4C-8046-B7A33CB5FE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50167" y="1057872"/>
            <a:ext cx="705120" cy="301145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0F628A60-C7A9-45C3-BF1A-8F2BC0C807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00682" y="729755"/>
            <a:ext cx="693423" cy="247651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974F14E0-93D0-4EFC-9420-E5C08C2978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68025" y="1418514"/>
            <a:ext cx="782274" cy="263265"/>
          </a:xfrm>
          <a:prstGeom prst="rect">
            <a:avLst/>
          </a:prstGeom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F52FA325-0F24-4D6C-80E8-6F34EFC148E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458488" y="1065896"/>
            <a:ext cx="801348" cy="285095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BF3DD839-FD1C-4E98-9122-362F64F107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39613" y="729755"/>
            <a:ext cx="639097" cy="247650"/>
          </a:xfrm>
          <a:prstGeom prst="rect">
            <a:avLst/>
          </a:prstGeom>
        </p:spPr>
      </p:pic>
      <p:pic>
        <p:nvPicPr>
          <p:cNvPr id="31" name="Bildobjekt 30">
            <a:extLst>
              <a:ext uri="{FF2B5EF4-FFF2-40B4-BE49-F238E27FC236}">
                <a16:creationId xmlns:a16="http://schemas.microsoft.com/office/drawing/2014/main" id="{7CDED893-3FD2-4B05-8A21-69A6B21B80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379329" y="1121561"/>
            <a:ext cx="325643" cy="229430"/>
          </a:xfrm>
          <a:prstGeom prst="rect">
            <a:avLst/>
          </a:prstGeom>
        </p:spPr>
      </p:pic>
      <p:pic>
        <p:nvPicPr>
          <p:cNvPr id="33" name="Bildobjekt 32">
            <a:extLst>
              <a:ext uri="{FF2B5EF4-FFF2-40B4-BE49-F238E27FC236}">
                <a16:creationId xmlns:a16="http://schemas.microsoft.com/office/drawing/2014/main" id="{66A3D9D2-37FE-446E-B687-ACD9F326D5C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70534" y="728313"/>
            <a:ext cx="543232" cy="247650"/>
          </a:xfrm>
          <a:prstGeom prst="rect">
            <a:avLst/>
          </a:prstGeom>
        </p:spPr>
      </p:pic>
      <p:pic>
        <p:nvPicPr>
          <p:cNvPr id="35" name="Bildobjekt 34">
            <a:extLst>
              <a:ext uri="{FF2B5EF4-FFF2-40B4-BE49-F238E27FC236}">
                <a16:creationId xmlns:a16="http://schemas.microsoft.com/office/drawing/2014/main" id="{80B9E6BB-AC23-479F-90A8-2DF2CB11461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244477" y="1113334"/>
            <a:ext cx="456850" cy="220267"/>
          </a:xfrm>
          <a:prstGeom prst="rect">
            <a:avLst/>
          </a:prstGeom>
        </p:spPr>
      </p:pic>
      <p:pic>
        <p:nvPicPr>
          <p:cNvPr id="37" name="Bildobjekt 36">
            <a:extLst>
              <a:ext uri="{FF2B5EF4-FFF2-40B4-BE49-F238E27FC236}">
                <a16:creationId xmlns:a16="http://schemas.microsoft.com/office/drawing/2014/main" id="{C40C8491-353A-437B-80B7-ADB8F19F98D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66981" y="749573"/>
            <a:ext cx="611841" cy="247650"/>
          </a:xfrm>
          <a:prstGeom prst="rect">
            <a:avLst/>
          </a:prstGeom>
        </p:spPr>
      </p:pic>
      <p:pic>
        <p:nvPicPr>
          <p:cNvPr id="39" name="Bildobjekt 38">
            <a:extLst>
              <a:ext uri="{FF2B5EF4-FFF2-40B4-BE49-F238E27FC236}">
                <a16:creationId xmlns:a16="http://schemas.microsoft.com/office/drawing/2014/main" id="{AEE37851-B9A8-4250-BA1C-28E4848FADC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086778" y="1111367"/>
            <a:ext cx="627380" cy="247650"/>
          </a:xfrm>
          <a:prstGeom prst="rect">
            <a:avLst/>
          </a:prstGeom>
        </p:spPr>
      </p:pic>
      <p:pic>
        <p:nvPicPr>
          <p:cNvPr id="41" name="Bildobjekt 40">
            <a:extLst>
              <a:ext uri="{FF2B5EF4-FFF2-40B4-BE49-F238E27FC236}">
                <a16:creationId xmlns:a16="http://schemas.microsoft.com/office/drawing/2014/main" id="{05928BF1-A74A-41EB-88C4-B2D10BD6646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155081" y="746615"/>
            <a:ext cx="490773" cy="253566"/>
          </a:xfrm>
          <a:prstGeom prst="rect">
            <a:avLst/>
          </a:prstGeom>
        </p:spPr>
      </p:pic>
      <p:pic>
        <p:nvPicPr>
          <p:cNvPr id="43" name="Bildobjekt 42">
            <a:extLst>
              <a:ext uri="{FF2B5EF4-FFF2-40B4-BE49-F238E27FC236}">
                <a16:creationId xmlns:a16="http://schemas.microsoft.com/office/drawing/2014/main" id="{C3A64DBB-350A-4BD1-821D-BF3F7ACEB4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969248" y="746615"/>
            <a:ext cx="546538" cy="247650"/>
          </a:xfrm>
          <a:prstGeom prst="rect">
            <a:avLst/>
          </a:prstGeom>
        </p:spPr>
      </p:pic>
      <p:pic>
        <p:nvPicPr>
          <p:cNvPr id="45" name="Bildobjekt 44">
            <a:extLst>
              <a:ext uri="{FF2B5EF4-FFF2-40B4-BE49-F238E27FC236}">
                <a16:creationId xmlns:a16="http://schemas.microsoft.com/office/drawing/2014/main" id="{20C06BB7-671F-4512-9A5F-31EEF2EAD57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000568" y="1121222"/>
            <a:ext cx="490773" cy="204489"/>
          </a:xfrm>
          <a:prstGeom prst="rect">
            <a:avLst/>
          </a:prstGeom>
        </p:spPr>
      </p:pic>
      <p:pic>
        <p:nvPicPr>
          <p:cNvPr id="47" name="Bildobjekt 46">
            <a:extLst>
              <a:ext uri="{FF2B5EF4-FFF2-40B4-BE49-F238E27FC236}">
                <a16:creationId xmlns:a16="http://schemas.microsoft.com/office/drawing/2014/main" id="{8D61E87C-46BA-43DC-85F9-6960A27A37C8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172217" y="2136571"/>
            <a:ext cx="905312" cy="266744"/>
          </a:xfrm>
          <a:prstGeom prst="rect">
            <a:avLst/>
          </a:prstGeom>
        </p:spPr>
      </p:pic>
      <p:pic>
        <p:nvPicPr>
          <p:cNvPr id="49" name="Bildobjekt 48">
            <a:extLst>
              <a:ext uri="{FF2B5EF4-FFF2-40B4-BE49-F238E27FC236}">
                <a16:creationId xmlns:a16="http://schemas.microsoft.com/office/drawing/2014/main" id="{25008E23-3C6B-4CF1-876B-BC6A0648361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353257" y="2499061"/>
            <a:ext cx="596188" cy="215290"/>
          </a:xfrm>
          <a:prstGeom prst="rect">
            <a:avLst/>
          </a:prstGeom>
        </p:spPr>
      </p:pic>
      <p:pic>
        <p:nvPicPr>
          <p:cNvPr id="51" name="Bildobjekt 50">
            <a:extLst>
              <a:ext uri="{FF2B5EF4-FFF2-40B4-BE49-F238E27FC236}">
                <a16:creationId xmlns:a16="http://schemas.microsoft.com/office/drawing/2014/main" id="{12E6FC23-E5F6-4364-AADB-59F01E806AA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430496" y="2853247"/>
            <a:ext cx="388754" cy="178179"/>
          </a:xfrm>
          <a:prstGeom prst="rect">
            <a:avLst/>
          </a:prstGeom>
        </p:spPr>
      </p:pic>
      <p:pic>
        <p:nvPicPr>
          <p:cNvPr id="53" name="Bildobjekt 52">
            <a:extLst>
              <a:ext uri="{FF2B5EF4-FFF2-40B4-BE49-F238E27FC236}">
                <a16:creationId xmlns:a16="http://schemas.microsoft.com/office/drawing/2014/main" id="{D34DEC20-6F06-43E7-ADBF-67F495DE14DC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222046" y="2499060"/>
            <a:ext cx="905312" cy="234411"/>
          </a:xfrm>
          <a:prstGeom prst="rect">
            <a:avLst/>
          </a:prstGeom>
        </p:spPr>
      </p:pic>
      <p:pic>
        <p:nvPicPr>
          <p:cNvPr id="55" name="Bildobjekt 54">
            <a:extLst>
              <a:ext uri="{FF2B5EF4-FFF2-40B4-BE49-F238E27FC236}">
                <a16:creationId xmlns:a16="http://schemas.microsoft.com/office/drawing/2014/main" id="{F3E1B97B-5E0C-4F3C-A765-623334324C4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442908" y="2853247"/>
            <a:ext cx="463588" cy="240072"/>
          </a:xfrm>
          <a:prstGeom prst="rect">
            <a:avLst/>
          </a:prstGeom>
        </p:spPr>
      </p:pic>
      <p:pic>
        <p:nvPicPr>
          <p:cNvPr id="57" name="Bildobjekt 56">
            <a:extLst>
              <a:ext uri="{FF2B5EF4-FFF2-40B4-BE49-F238E27FC236}">
                <a16:creationId xmlns:a16="http://schemas.microsoft.com/office/drawing/2014/main" id="{0898FBFD-5796-4F75-B17C-8EBB7034AD7B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306990" y="2518183"/>
            <a:ext cx="991474" cy="222227"/>
          </a:xfrm>
          <a:prstGeom prst="rect">
            <a:avLst/>
          </a:prstGeom>
        </p:spPr>
      </p:pic>
      <p:pic>
        <p:nvPicPr>
          <p:cNvPr id="59" name="Bildobjekt 58">
            <a:extLst>
              <a:ext uri="{FF2B5EF4-FFF2-40B4-BE49-F238E27FC236}">
                <a16:creationId xmlns:a16="http://schemas.microsoft.com/office/drawing/2014/main" id="{755964F6-6B7F-407A-AAB6-0E0D3CA5D043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566865" y="2876411"/>
            <a:ext cx="471723" cy="193743"/>
          </a:xfrm>
          <a:prstGeom prst="rect">
            <a:avLst/>
          </a:prstGeom>
        </p:spPr>
      </p:pic>
      <p:pic>
        <p:nvPicPr>
          <p:cNvPr id="61" name="Bildobjekt 60">
            <a:extLst>
              <a:ext uri="{FF2B5EF4-FFF2-40B4-BE49-F238E27FC236}">
                <a16:creationId xmlns:a16="http://schemas.microsoft.com/office/drawing/2014/main" id="{7B4586CC-CCE4-4A9D-B0F2-31ADC96942F6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9360416" y="2480927"/>
            <a:ext cx="999863" cy="249966"/>
          </a:xfrm>
          <a:prstGeom prst="rect">
            <a:avLst/>
          </a:prstGeom>
        </p:spPr>
      </p:pic>
      <p:pic>
        <p:nvPicPr>
          <p:cNvPr id="63" name="Bildobjekt 62">
            <a:extLst>
              <a:ext uri="{FF2B5EF4-FFF2-40B4-BE49-F238E27FC236}">
                <a16:creationId xmlns:a16="http://schemas.microsoft.com/office/drawing/2014/main" id="{0840BF7D-6457-47C6-9C0E-8E23E8AB0C70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9613774" y="2848271"/>
            <a:ext cx="490773" cy="188130"/>
          </a:xfrm>
          <a:prstGeom prst="rect">
            <a:avLst/>
          </a:prstGeom>
        </p:spPr>
      </p:pic>
      <p:pic>
        <p:nvPicPr>
          <p:cNvPr id="1025" name="Bildobjekt 1024">
            <a:extLst>
              <a:ext uri="{FF2B5EF4-FFF2-40B4-BE49-F238E27FC236}">
                <a16:creationId xmlns:a16="http://schemas.microsoft.com/office/drawing/2014/main" id="{C3CCB332-CEC6-424B-B342-95341FC032DE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296763" y="2542763"/>
            <a:ext cx="490773" cy="188130"/>
          </a:xfrm>
          <a:prstGeom prst="rect">
            <a:avLst/>
          </a:prstGeom>
        </p:spPr>
      </p:pic>
      <p:pic>
        <p:nvPicPr>
          <p:cNvPr id="67" name="Bildobjekt 66">
            <a:extLst>
              <a:ext uri="{FF2B5EF4-FFF2-40B4-BE49-F238E27FC236}">
                <a16:creationId xmlns:a16="http://schemas.microsoft.com/office/drawing/2014/main" id="{492D103B-EEE0-41FF-9553-0301716099E1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296762" y="2843296"/>
            <a:ext cx="490773" cy="188130"/>
          </a:xfrm>
          <a:prstGeom prst="rect">
            <a:avLst/>
          </a:prstGeom>
        </p:spPr>
      </p:pic>
      <p:pic>
        <p:nvPicPr>
          <p:cNvPr id="68" name="Bildobjekt 67">
            <a:extLst>
              <a:ext uri="{FF2B5EF4-FFF2-40B4-BE49-F238E27FC236}">
                <a16:creationId xmlns:a16="http://schemas.microsoft.com/office/drawing/2014/main" id="{65A87892-4912-47AD-8FA8-515E24C5C02F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209363" y="2535231"/>
            <a:ext cx="490773" cy="188130"/>
          </a:xfrm>
          <a:prstGeom prst="rect">
            <a:avLst/>
          </a:prstGeom>
        </p:spPr>
      </p:pic>
      <p:pic>
        <p:nvPicPr>
          <p:cNvPr id="69" name="Bildobjekt 68">
            <a:extLst>
              <a:ext uri="{FF2B5EF4-FFF2-40B4-BE49-F238E27FC236}">
                <a16:creationId xmlns:a16="http://schemas.microsoft.com/office/drawing/2014/main" id="{A2836CE4-13B1-41F5-9F43-EABAED260594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232778" y="2843460"/>
            <a:ext cx="490773" cy="188130"/>
          </a:xfrm>
          <a:prstGeom prst="rect">
            <a:avLst/>
          </a:prstGeom>
        </p:spPr>
      </p:pic>
      <p:pic>
        <p:nvPicPr>
          <p:cNvPr id="70" name="Bildobjekt 69">
            <a:extLst>
              <a:ext uri="{FF2B5EF4-FFF2-40B4-BE49-F238E27FC236}">
                <a16:creationId xmlns:a16="http://schemas.microsoft.com/office/drawing/2014/main" id="{380A844A-1C11-429B-A282-EE518790458A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97130" y="2853411"/>
            <a:ext cx="490773" cy="188130"/>
          </a:xfrm>
          <a:prstGeom prst="rect">
            <a:avLst/>
          </a:prstGeom>
        </p:spPr>
      </p:pic>
      <p:pic>
        <p:nvPicPr>
          <p:cNvPr id="71" name="Bildobjekt 70">
            <a:extLst>
              <a:ext uri="{FF2B5EF4-FFF2-40B4-BE49-F238E27FC236}">
                <a16:creationId xmlns:a16="http://schemas.microsoft.com/office/drawing/2014/main" id="{60F45DA8-A965-48DE-B621-18FBC91F6CDA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296761" y="4410096"/>
            <a:ext cx="490773" cy="188130"/>
          </a:xfrm>
          <a:prstGeom prst="rect">
            <a:avLst/>
          </a:prstGeom>
        </p:spPr>
      </p:pic>
      <p:pic>
        <p:nvPicPr>
          <p:cNvPr id="72" name="Bildobjekt 71">
            <a:extLst>
              <a:ext uri="{FF2B5EF4-FFF2-40B4-BE49-F238E27FC236}">
                <a16:creationId xmlns:a16="http://schemas.microsoft.com/office/drawing/2014/main" id="{ADF91EBE-B899-4A9C-919B-0D00E8FAFB0B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296761" y="4033043"/>
            <a:ext cx="490773" cy="188130"/>
          </a:xfrm>
          <a:prstGeom prst="rect">
            <a:avLst/>
          </a:prstGeom>
        </p:spPr>
      </p:pic>
      <p:pic>
        <p:nvPicPr>
          <p:cNvPr id="73" name="Bildobjekt 72">
            <a:extLst>
              <a:ext uri="{FF2B5EF4-FFF2-40B4-BE49-F238E27FC236}">
                <a16:creationId xmlns:a16="http://schemas.microsoft.com/office/drawing/2014/main" id="{015E21E2-6C7E-4F6B-800B-8910B21502C4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95448" y="4401871"/>
            <a:ext cx="490773" cy="188130"/>
          </a:xfrm>
          <a:prstGeom prst="rect">
            <a:avLst/>
          </a:prstGeom>
        </p:spPr>
      </p:pic>
      <p:pic>
        <p:nvPicPr>
          <p:cNvPr id="74" name="Bildobjekt 73">
            <a:extLst>
              <a:ext uri="{FF2B5EF4-FFF2-40B4-BE49-F238E27FC236}">
                <a16:creationId xmlns:a16="http://schemas.microsoft.com/office/drawing/2014/main" id="{09321B8D-BBC5-42A9-8311-306E4AB44E01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7442906" y="4067363"/>
            <a:ext cx="490773" cy="188130"/>
          </a:xfrm>
          <a:prstGeom prst="rect">
            <a:avLst/>
          </a:prstGeom>
        </p:spPr>
      </p:pic>
      <p:pic>
        <p:nvPicPr>
          <p:cNvPr id="75" name="Bildobjekt 74">
            <a:extLst>
              <a:ext uri="{FF2B5EF4-FFF2-40B4-BE49-F238E27FC236}">
                <a16:creationId xmlns:a16="http://schemas.microsoft.com/office/drawing/2014/main" id="{7DD0AA97-AA85-4390-B072-02AC1324DE36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7429315" y="4397597"/>
            <a:ext cx="490773" cy="188130"/>
          </a:xfrm>
          <a:prstGeom prst="rect">
            <a:avLst/>
          </a:prstGeom>
        </p:spPr>
      </p:pic>
      <p:pic>
        <p:nvPicPr>
          <p:cNvPr id="76" name="Bildobjekt 75">
            <a:extLst>
              <a:ext uri="{FF2B5EF4-FFF2-40B4-BE49-F238E27FC236}">
                <a16:creationId xmlns:a16="http://schemas.microsoft.com/office/drawing/2014/main" id="{C5C0CDDD-D23E-4793-BDBC-08D768611AF2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502006" y="4033207"/>
            <a:ext cx="490773" cy="188130"/>
          </a:xfrm>
          <a:prstGeom prst="rect">
            <a:avLst/>
          </a:prstGeom>
        </p:spPr>
      </p:pic>
      <p:pic>
        <p:nvPicPr>
          <p:cNvPr id="77" name="Bildobjekt 76">
            <a:extLst>
              <a:ext uri="{FF2B5EF4-FFF2-40B4-BE49-F238E27FC236}">
                <a16:creationId xmlns:a16="http://schemas.microsoft.com/office/drawing/2014/main" id="{90EC5B1A-D642-4C30-B2A8-F4CD5F766ECA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493930" y="4397597"/>
            <a:ext cx="490773" cy="188130"/>
          </a:xfrm>
          <a:prstGeom prst="rect">
            <a:avLst/>
          </a:prstGeom>
        </p:spPr>
      </p:pic>
      <p:pic>
        <p:nvPicPr>
          <p:cNvPr id="78" name="Bildobjekt 77">
            <a:extLst>
              <a:ext uri="{FF2B5EF4-FFF2-40B4-BE49-F238E27FC236}">
                <a16:creationId xmlns:a16="http://schemas.microsoft.com/office/drawing/2014/main" id="{79041545-055B-4E12-84C1-74DFBD6050B4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95448" y="5601633"/>
            <a:ext cx="490773" cy="188130"/>
          </a:xfrm>
          <a:prstGeom prst="rect">
            <a:avLst/>
          </a:prstGeom>
        </p:spPr>
      </p:pic>
      <p:pic>
        <p:nvPicPr>
          <p:cNvPr id="79" name="Bildobjekt 78">
            <a:extLst>
              <a:ext uri="{FF2B5EF4-FFF2-40B4-BE49-F238E27FC236}">
                <a16:creationId xmlns:a16="http://schemas.microsoft.com/office/drawing/2014/main" id="{DC487864-BAB9-4840-AE16-A61A10D120BE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995447" y="5942106"/>
            <a:ext cx="490773" cy="188130"/>
          </a:xfrm>
          <a:prstGeom prst="rect">
            <a:avLst/>
          </a:prstGeom>
        </p:spPr>
      </p:pic>
      <p:pic>
        <p:nvPicPr>
          <p:cNvPr id="80" name="Bildobjekt 79">
            <a:extLst>
              <a:ext uri="{FF2B5EF4-FFF2-40B4-BE49-F238E27FC236}">
                <a16:creationId xmlns:a16="http://schemas.microsoft.com/office/drawing/2014/main" id="{3229D154-F144-480B-8E48-D1890EAFE1E0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299121" y="5588804"/>
            <a:ext cx="490773" cy="188130"/>
          </a:xfrm>
          <a:prstGeom prst="rect">
            <a:avLst/>
          </a:prstGeom>
        </p:spPr>
      </p:pic>
      <p:pic>
        <p:nvPicPr>
          <p:cNvPr id="81" name="Bildobjekt 80">
            <a:extLst>
              <a:ext uri="{FF2B5EF4-FFF2-40B4-BE49-F238E27FC236}">
                <a16:creationId xmlns:a16="http://schemas.microsoft.com/office/drawing/2014/main" id="{59F9DEC8-7C80-4294-8564-43ED69420BA3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270534" y="5963832"/>
            <a:ext cx="490773" cy="188130"/>
          </a:xfrm>
          <a:prstGeom prst="rect">
            <a:avLst/>
          </a:prstGeom>
        </p:spPr>
      </p:pic>
      <p:pic>
        <p:nvPicPr>
          <p:cNvPr id="1027" name="Bildobjekt 1026">
            <a:extLst>
              <a:ext uri="{FF2B5EF4-FFF2-40B4-BE49-F238E27FC236}">
                <a16:creationId xmlns:a16="http://schemas.microsoft.com/office/drawing/2014/main" id="{EAF3D527-1922-483E-B5E3-CCB5699ABFDC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874042" y="2499060"/>
            <a:ext cx="905312" cy="226328"/>
          </a:xfrm>
          <a:prstGeom prst="rect">
            <a:avLst/>
          </a:prstGeom>
        </p:spPr>
      </p:pic>
      <p:pic>
        <p:nvPicPr>
          <p:cNvPr id="1030" name="Bildobjekt 1029">
            <a:extLst>
              <a:ext uri="{FF2B5EF4-FFF2-40B4-BE49-F238E27FC236}">
                <a16:creationId xmlns:a16="http://schemas.microsoft.com/office/drawing/2014/main" id="{61E2AA53-D8C1-4121-AFC5-A889FA9239AF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096076" y="2853247"/>
            <a:ext cx="471723" cy="244285"/>
          </a:xfrm>
          <a:prstGeom prst="rect">
            <a:avLst/>
          </a:prstGeom>
        </p:spPr>
      </p:pic>
      <p:pic>
        <p:nvPicPr>
          <p:cNvPr id="1032" name="Bildobjekt 1031">
            <a:extLst>
              <a:ext uri="{FF2B5EF4-FFF2-40B4-BE49-F238E27FC236}">
                <a16:creationId xmlns:a16="http://schemas.microsoft.com/office/drawing/2014/main" id="{C99F6C96-DBD7-45D6-9DAA-99D11E75EF18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962173" y="2503456"/>
            <a:ext cx="481860" cy="266744"/>
          </a:xfrm>
          <a:prstGeom prst="rect">
            <a:avLst/>
          </a:prstGeom>
        </p:spPr>
      </p:pic>
      <p:pic>
        <p:nvPicPr>
          <p:cNvPr id="1034" name="Bildobjekt 1033">
            <a:extLst>
              <a:ext uri="{FF2B5EF4-FFF2-40B4-BE49-F238E27FC236}">
                <a16:creationId xmlns:a16="http://schemas.microsoft.com/office/drawing/2014/main" id="{C1C1387A-C20D-423F-8E4F-615D46CAAFAB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143013" y="3693203"/>
            <a:ext cx="963720" cy="266744"/>
          </a:xfrm>
          <a:prstGeom prst="rect">
            <a:avLst/>
          </a:prstGeom>
        </p:spPr>
      </p:pic>
      <p:pic>
        <p:nvPicPr>
          <p:cNvPr id="1036" name="Bildobjekt 1035">
            <a:extLst>
              <a:ext uri="{FF2B5EF4-FFF2-40B4-BE49-F238E27FC236}">
                <a16:creationId xmlns:a16="http://schemas.microsoft.com/office/drawing/2014/main" id="{0E817E7C-DB1C-4B65-8306-187F994B9D5D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6288775" y="4004239"/>
            <a:ext cx="672196" cy="247651"/>
          </a:xfrm>
          <a:prstGeom prst="rect">
            <a:avLst/>
          </a:prstGeom>
        </p:spPr>
      </p:pic>
      <p:pic>
        <p:nvPicPr>
          <p:cNvPr id="1038" name="Bildobjekt 1037">
            <a:extLst>
              <a:ext uri="{FF2B5EF4-FFF2-40B4-BE49-F238E27FC236}">
                <a16:creationId xmlns:a16="http://schemas.microsoft.com/office/drawing/2014/main" id="{5C7C87E2-57C6-479D-9A0F-C1E177AE283F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6499259" y="4374073"/>
            <a:ext cx="283030" cy="247651"/>
          </a:xfrm>
          <a:prstGeom prst="rect">
            <a:avLst/>
          </a:prstGeom>
        </p:spPr>
      </p:pic>
      <p:pic>
        <p:nvPicPr>
          <p:cNvPr id="1040" name="Bildobjekt 1039">
            <a:extLst>
              <a:ext uri="{FF2B5EF4-FFF2-40B4-BE49-F238E27FC236}">
                <a16:creationId xmlns:a16="http://schemas.microsoft.com/office/drawing/2014/main" id="{C767E95E-0895-423F-933E-E1E845B28902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9419268" y="4033043"/>
            <a:ext cx="955709" cy="222450"/>
          </a:xfrm>
          <a:prstGeom prst="rect">
            <a:avLst/>
          </a:prstGeom>
        </p:spPr>
      </p:pic>
      <p:pic>
        <p:nvPicPr>
          <p:cNvPr id="1042" name="Bildobjekt 1041">
            <a:extLst>
              <a:ext uri="{FF2B5EF4-FFF2-40B4-BE49-F238E27FC236}">
                <a16:creationId xmlns:a16="http://schemas.microsoft.com/office/drawing/2014/main" id="{7B94C9D8-9790-48D4-8B2F-0CB035881760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9662689" y="4403932"/>
            <a:ext cx="478525" cy="175459"/>
          </a:xfrm>
          <a:prstGeom prst="rect">
            <a:avLst/>
          </a:prstGeom>
        </p:spPr>
      </p:pic>
      <p:pic>
        <p:nvPicPr>
          <p:cNvPr id="1044" name="Bildobjekt 1043">
            <a:extLst>
              <a:ext uri="{FF2B5EF4-FFF2-40B4-BE49-F238E27FC236}">
                <a16:creationId xmlns:a16="http://schemas.microsoft.com/office/drawing/2014/main" id="{35FA164C-3A75-4F1A-9F7D-7D7B46793848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3989430" y="4024906"/>
            <a:ext cx="955709" cy="238927"/>
          </a:xfrm>
          <a:prstGeom prst="rect">
            <a:avLst/>
          </a:prstGeom>
        </p:spPr>
      </p:pic>
      <p:pic>
        <p:nvPicPr>
          <p:cNvPr id="1046" name="Bildobjekt 1045">
            <a:extLst>
              <a:ext uri="{FF2B5EF4-FFF2-40B4-BE49-F238E27FC236}">
                <a16:creationId xmlns:a16="http://schemas.microsoft.com/office/drawing/2014/main" id="{98EA6E30-4B6A-404C-B7DD-060D0C64D503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163140" y="4350576"/>
            <a:ext cx="512379" cy="247650"/>
          </a:xfrm>
          <a:prstGeom prst="rect">
            <a:avLst/>
          </a:prstGeom>
        </p:spPr>
      </p:pic>
      <p:pic>
        <p:nvPicPr>
          <p:cNvPr id="1048" name="Bildobjekt 1047">
            <a:extLst>
              <a:ext uri="{FF2B5EF4-FFF2-40B4-BE49-F238E27FC236}">
                <a16:creationId xmlns:a16="http://schemas.microsoft.com/office/drawing/2014/main" id="{CFAEA1B7-1E5A-4F86-916F-F35BDB655CEA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2909014" y="4024906"/>
            <a:ext cx="829796" cy="255322"/>
          </a:xfrm>
          <a:prstGeom prst="rect">
            <a:avLst/>
          </a:prstGeom>
        </p:spPr>
      </p:pic>
      <p:pic>
        <p:nvPicPr>
          <p:cNvPr id="1050" name="Bildobjekt 1049">
            <a:extLst>
              <a:ext uri="{FF2B5EF4-FFF2-40B4-BE49-F238E27FC236}">
                <a16:creationId xmlns:a16="http://schemas.microsoft.com/office/drawing/2014/main" id="{61E67BB2-11DC-4988-A26C-325E47F82BF7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3127835" y="4350576"/>
            <a:ext cx="388280" cy="291211"/>
          </a:xfrm>
          <a:prstGeom prst="rect">
            <a:avLst/>
          </a:prstGeom>
        </p:spPr>
      </p:pic>
      <p:pic>
        <p:nvPicPr>
          <p:cNvPr id="1052" name="Bildobjekt 1051">
            <a:extLst>
              <a:ext uri="{FF2B5EF4-FFF2-40B4-BE49-F238E27FC236}">
                <a16:creationId xmlns:a16="http://schemas.microsoft.com/office/drawing/2014/main" id="{A40B9C68-2A36-417D-B50B-C8FD5772D4A5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1916457" y="4016444"/>
            <a:ext cx="562057" cy="272246"/>
          </a:xfrm>
          <a:prstGeom prst="rect">
            <a:avLst/>
          </a:prstGeom>
        </p:spPr>
      </p:pic>
      <p:pic>
        <p:nvPicPr>
          <p:cNvPr id="1054" name="Bildobjekt 1053">
            <a:extLst>
              <a:ext uri="{FF2B5EF4-FFF2-40B4-BE49-F238E27FC236}">
                <a16:creationId xmlns:a16="http://schemas.microsoft.com/office/drawing/2014/main" id="{375875B5-236C-430A-8F47-821FB21BA9A0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6157711" y="5194079"/>
            <a:ext cx="963720" cy="282470"/>
          </a:xfrm>
          <a:prstGeom prst="rect">
            <a:avLst/>
          </a:prstGeom>
        </p:spPr>
      </p:pic>
      <p:pic>
        <p:nvPicPr>
          <p:cNvPr id="1056" name="Bildobjekt 1055">
            <a:extLst>
              <a:ext uri="{FF2B5EF4-FFF2-40B4-BE49-F238E27FC236}">
                <a16:creationId xmlns:a16="http://schemas.microsoft.com/office/drawing/2014/main" id="{1A62BE84-16E3-4FB1-939B-169EF6223D65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6330926" y="5550411"/>
            <a:ext cx="581107" cy="264916"/>
          </a:xfrm>
          <a:prstGeom prst="rect">
            <a:avLst/>
          </a:prstGeom>
        </p:spPr>
      </p:pic>
      <p:pic>
        <p:nvPicPr>
          <p:cNvPr id="1058" name="Bildobjekt 1057">
            <a:extLst>
              <a:ext uri="{FF2B5EF4-FFF2-40B4-BE49-F238E27FC236}">
                <a16:creationId xmlns:a16="http://schemas.microsoft.com/office/drawing/2014/main" id="{818DD702-FA32-4D51-9AEC-3F06BA8C9416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6477900" y="5922848"/>
            <a:ext cx="314197" cy="212083"/>
          </a:xfrm>
          <a:prstGeom prst="rect">
            <a:avLst/>
          </a:prstGeom>
        </p:spPr>
      </p:pic>
      <p:pic>
        <p:nvPicPr>
          <p:cNvPr id="1060" name="Bildobjekt 1059">
            <a:extLst>
              <a:ext uri="{FF2B5EF4-FFF2-40B4-BE49-F238E27FC236}">
                <a16:creationId xmlns:a16="http://schemas.microsoft.com/office/drawing/2014/main" id="{8417A3CD-29DA-4F0B-A538-A781E1ED81FF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7285862" y="5559044"/>
            <a:ext cx="804863" cy="247650"/>
          </a:xfrm>
          <a:prstGeom prst="rect">
            <a:avLst/>
          </a:prstGeom>
        </p:spPr>
      </p:pic>
      <p:pic>
        <p:nvPicPr>
          <p:cNvPr id="1062" name="Bildobjekt 1061">
            <a:extLst>
              <a:ext uri="{FF2B5EF4-FFF2-40B4-BE49-F238E27FC236}">
                <a16:creationId xmlns:a16="http://schemas.microsoft.com/office/drawing/2014/main" id="{A94B848E-A7F2-48C6-8A63-0E182417B8C8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7395313" y="5917324"/>
            <a:ext cx="558776" cy="246519"/>
          </a:xfrm>
          <a:prstGeom prst="rect">
            <a:avLst/>
          </a:prstGeom>
        </p:spPr>
      </p:pic>
      <p:pic>
        <p:nvPicPr>
          <p:cNvPr id="1064" name="Bildobjekt 1063">
            <a:extLst>
              <a:ext uri="{FF2B5EF4-FFF2-40B4-BE49-F238E27FC236}">
                <a16:creationId xmlns:a16="http://schemas.microsoft.com/office/drawing/2014/main" id="{545961E5-3ED2-45C6-9999-E5802032E225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8364126" y="5569001"/>
            <a:ext cx="877200" cy="227735"/>
          </a:xfrm>
          <a:prstGeom prst="rect">
            <a:avLst/>
          </a:prstGeom>
        </p:spPr>
      </p:pic>
      <p:pic>
        <p:nvPicPr>
          <p:cNvPr id="1066" name="Bildobjekt 1065">
            <a:extLst>
              <a:ext uri="{FF2B5EF4-FFF2-40B4-BE49-F238E27FC236}">
                <a16:creationId xmlns:a16="http://schemas.microsoft.com/office/drawing/2014/main" id="{0537415E-74B9-47A3-8408-DC01E13AFAFD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8598498" y="5922209"/>
            <a:ext cx="408456" cy="212083"/>
          </a:xfrm>
          <a:prstGeom prst="rect">
            <a:avLst/>
          </a:prstGeom>
        </p:spPr>
      </p:pic>
      <p:pic>
        <p:nvPicPr>
          <p:cNvPr id="1068" name="Bildobjekt 1067">
            <a:extLst>
              <a:ext uri="{FF2B5EF4-FFF2-40B4-BE49-F238E27FC236}">
                <a16:creationId xmlns:a16="http://schemas.microsoft.com/office/drawing/2014/main" id="{7AE9FE4D-BCD9-43A1-B000-31E1B8724E19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9444466" y="5558692"/>
            <a:ext cx="905312" cy="243738"/>
          </a:xfrm>
          <a:prstGeom prst="rect">
            <a:avLst/>
          </a:prstGeom>
        </p:spPr>
      </p:pic>
      <p:pic>
        <p:nvPicPr>
          <p:cNvPr id="1070" name="Bildobjekt 1069">
            <a:extLst>
              <a:ext uri="{FF2B5EF4-FFF2-40B4-BE49-F238E27FC236}">
                <a16:creationId xmlns:a16="http://schemas.microsoft.com/office/drawing/2014/main" id="{2E22F524-E795-4A17-AA34-F13AACF2F8CE}"/>
              </a:ext>
            </a:extLst>
          </p:cNvPr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9636784" y="5917324"/>
            <a:ext cx="520676" cy="260338"/>
          </a:xfrm>
          <a:prstGeom prst="rect">
            <a:avLst/>
          </a:prstGeom>
        </p:spPr>
      </p:pic>
      <p:pic>
        <p:nvPicPr>
          <p:cNvPr id="1072" name="Bildobjekt 1071">
            <a:extLst>
              <a:ext uri="{FF2B5EF4-FFF2-40B4-BE49-F238E27FC236}">
                <a16:creationId xmlns:a16="http://schemas.microsoft.com/office/drawing/2014/main" id="{4CDFE7EB-6B23-40C4-B2A9-6B2F3E605B5C}"/>
              </a:ext>
            </a:extLst>
          </p:cNvPr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4006885" y="5562033"/>
            <a:ext cx="913554" cy="262224"/>
          </a:xfrm>
          <a:prstGeom prst="rect">
            <a:avLst/>
          </a:prstGeom>
        </p:spPr>
      </p:pic>
      <p:pic>
        <p:nvPicPr>
          <p:cNvPr id="1074" name="Bildobjekt 1073">
            <a:extLst>
              <a:ext uri="{FF2B5EF4-FFF2-40B4-BE49-F238E27FC236}">
                <a16:creationId xmlns:a16="http://schemas.microsoft.com/office/drawing/2014/main" id="{BDCCA065-132D-45BD-9305-5F6EE421179E}"/>
              </a:ext>
            </a:extLst>
          </p:cNvPr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4222828" y="5914121"/>
            <a:ext cx="500145" cy="266744"/>
          </a:xfrm>
          <a:prstGeom prst="rect">
            <a:avLst/>
          </a:prstGeom>
        </p:spPr>
      </p:pic>
      <p:pic>
        <p:nvPicPr>
          <p:cNvPr id="1076" name="Bildobjekt 1075">
            <a:extLst>
              <a:ext uri="{FF2B5EF4-FFF2-40B4-BE49-F238E27FC236}">
                <a16:creationId xmlns:a16="http://schemas.microsoft.com/office/drawing/2014/main" id="{CD3A1358-B90B-431E-94D0-5876B51AAEE0}"/>
              </a:ext>
            </a:extLst>
          </p:cNvPr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2995094" y="6253064"/>
            <a:ext cx="810746" cy="251331"/>
          </a:xfrm>
          <a:prstGeom prst="rect">
            <a:avLst/>
          </a:prstGeom>
        </p:spPr>
      </p:pic>
      <p:pic>
        <p:nvPicPr>
          <p:cNvPr id="1078" name="Bildobjekt 1077">
            <a:extLst>
              <a:ext uri="{FF2B5EF4-FFF2-40B4-BE49-F238E27FC236}">
                <a16:creationId xmlns:a16="http://schemas.microsoft.com/office/drawing/2014/main" id="{447AA4F0-0600-40E0-B2D2-2D953E6B41E2}"/>
              </a:ext>
            </a:extLst>
          </p:cNvPr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2835032" y="5579746"/>
            <a:ext cx="993809" cy="264481"/>
          </a:xfrm>
          <a:prstGeom prst="rect">
            <a:avLst/>
          </a:prstGeom>
        </p:spPr>
      </p:pic>
      <p:pic>
        <p:nvPicPr>
          <p:cNvPr id="1080" name="Bildobjekt 1079">
            <a:extLst>
              <a:ext uri="{FF2B5EF4-FFF2-40B4-BE49-F238E27FC236}">
                <a16:creationId xmlns:a16="http://schemas.microsoft.com/office/drawing/2014/main" id="{475D72A5-1F9B-4B33-A425-8F7BE5E7277A}"/>
              </a:ext>
            </a:extLst>
          </p:cNvPr>
          <p:cNvPicPr>
            <a:picLocks noChangeAspect="1"/>
          </p:cNvPicPr>
          <p:nvPr/>
        </p:nvPicPr>
        <p:blipFill>
          <a:blip r:embed="rId58"/>
          <a:stretch>
            <a:fillRect/>
          </a:stretch>
        </p:blipFill>
        <p:spPr>
          <a:xfrm>
            <a:off x="3105163" y="5897614"/>
            <a:ext cx="433623" cy="28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9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</cp:revision>
  <dcterms:created xsi:type="dcterms:W3CDTF">2021-05-02T14:20:48Z</dcterms:created>
  <dcterms:modified xsi:type="dcterms:W3CDTF">2021-05-02T15:10:03Z</dcterms:modified>
</cp:coreProperties>
</file>