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38" r:id="rId4"/>
    <p:sldId id="345" r:id="rId5"/>
    <p:sldId id="324" r:id="rId6"/>
    <p:sldId id="346" r:id="rId7"/>
    <p:sldId id="341" r:id="rId8"/>
    <p:sldId id="342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7031" y="1874728"/>
            <a:ext cx="83579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Tre lika tunga påsar med äpplen väger sammanlagt 6 kg. </a:t>
            </a:r>
          </a:p>
          <a:p>
            <a:r>
              <a:rPr lang="sv-SE" sz="2800" dirty="0"/>
              <a:t>Priset för äpplena är 18 kr per kilogram. </a:t>
            </a:r>
          </a:p>
          <a:p>
            <a:r>
              <a:rPr lang="sv-SE" sz="2800" dirty="0"/>
              <a:t>Emma köper två påsar.  </a:t>
            </a:r>
          </a:p>
          <a:p>
            <a:endParaRPr lang="sv-SE" sz="2800" dirty="0"/>
          </a:p>
          <a:p>
            <a:r>
              <a:rPr lang="sv-SE" sz="2800" dirty="0"/>
              <a:t>Vad får hon tillbaka om hon betalar med en hundralapp?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76864" y="1028996"/>
            <a:ext cx="603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Vilka tal ska stå istället för frågetecknen?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77EB62B-09DA-B86E-CFC2-45A663E79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446" y="3059935"/>
            <a:ext cx="5949108" cy="36906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77A77B8-1B7D-1EF0-2FA2-8864189EC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0429" y="4074944"/>
            <a:ext cx="5971142" cy="33601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7AACB99-501B-01BF-139F-2ABC4ADCE5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3311" y="5056902"/>
            <a:ext cx="6125378" cy="40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33440" y="1155083"/>
            <a:ext cx="4325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talen i storleksordning.</a:t>
            </a:r>
          </a:p>
          <a:p>
            <a:r>
              <a:rPr lang="sv-SE" sz="2800" dirty="0"/>
              <a:t>Börja med det största.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925BCF9-0806-6BA2-C5D9-697693AA2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132" y="3429000"/>
            <a:ext cx="6161736" cy="104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3400" y="847288"/>
            <a:ext cx="6025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stor andel av bilden är färgad? </a:t>
            </a:r>
          </a:p>
          <a:p>
            <a:r>
              <a:rPr lang="sv-SE" sz="2800" dirty="0"/>
              <a:t>Svara i både bråkform och decimalform.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2C9B829-688E-861A-EAF7-E4048B7DC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232" y="3429000"/>
            <a:ext cx="1983036" cy="151481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81D3F3B-3E6F-1C97-1B33-AAE4AB951C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352" y="3470310"/>
            <a:ext cx="1718631" cy="143219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2F3BEA5-F456-BD26-2B29-8C6F5873A7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068" y="3481328"/>
            <a:ext cx="3437263" cy="14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37617" y="1443841"/>
            <a:ext cx="3516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Skriv talen i bråkform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0,03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0,017</a:t>
            </a:r>
          </a:p>
        </p:txBody>
      </p:sp>
    </p:spTree>
    <p:extLst>
      <p:ext uri="{BB962C8B-B14F-4D97-AF65-F5344CB8AC3E}">
        <p14:creationId xmlns:p14="http://schemas.microsoft.com/office/powerpoint/2010/main" val="30072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9679" y="2090172"/>
            <a:ext cx="83526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På ett fat ligger 12 plommon. </a:t>
            </a:r>
          </a:p>
          <a:p>
            <a:r>
              <a:rPr lang="sv-SE" sz="2800" dirty="0"/>
              <a:t>Mia äter 2 </a:t>
            </a:r>
            <a:r>
              <a:rPr lang="sv-SE" sz="2800" dirty="0" err="1"/>
              <a:t>st</a:t>
            </a:r>
            <a:r>
              <a:rPr lang="sv-SE" sz="2800" dirty="0"/>
              <a:t>, Leo 3 </a:t>
            </a:r>
            <a:r>
              <a:rPr lang="sv-SE" sz="2800" dirty="0" err="1"/>
              <a:t>st</a:t>
            </a:r>
            <a:r>
              <a:rPr lang="sv-SE" sz="2800" dirty="0"/>
              <a:t> och Damon äter 4 st. </a:t>
            </a:r>
          </a:p>
          <a:p>
            <a:endParaRPr lang="sv-SE" sz="2800" dirty="0"/>
          </a:p>
          <a:p>
            <a:r>
              <a:rPr lang="sv-SE" sz="2800" dirty="0"/>
              <a:t>Hur stor andel av plommonen finns sedan kvar på fatet?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45839" y="2090172"/>
            <a:ext cx="57003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Gustav II Adolf dog 6 november 1632. </a:t>
            </a:r>
          </a:p>
          <a:p>
            <a:r>
              <a:rPr lang="sv-SE" sz="2800" dirty="0"/>
              <a:t>I december skulle han ha fyllt 38 år. </a:t>
            </a:r>
          </a:p>
          <a:p>
            <a:endParaRPr lang="sv-SE" sz="2800" dirty="0"/>
          </a:p>
          <a:p>
            <a:r>
              <a:rPr lang="sv-SE" sz="2800" dirty="0"/>
              <a:t>Vilket år föddes han?</a:t>
            </a:r>
          </a:p>
        </p:txBody>
      </p:sp>
    </p:spTree>
    <p:extLst>
      <p:ext uri="{BB962C8B-B14F-4D97-AF65-F5344CB8AC3E}">
        <p14:creationId xmlns:p14="http://schemas.microsoft.com/office/powerpoint/2010/main" val="288898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44092" y="847288"/>
            <a:ext cx="2303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A067A41-698F-2BD3-A017-473BD447F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379" y="2630277"/>
            <a:ext cx="2115239" cy="79872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786D002-CDB3-E323-AF38-1BE47B806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311" y="3826994"/>
            <a:ext cx="2203373" cy="82075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8923E2A7-1869-510A-9C17-8A1C55AD7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428" y="5045745"/>
            <a:ext cx="2049137" cy="8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2521" y="1034022"/>
            <a:ext cx="65130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a) Använd alla siffrorna och skriv det näst minsta tal som går.</a:t>
            </a:r>
          </a:p>
          <a:p>
            <a:endParaRPr lang="sv-SE" sz="2800" dirty="0"/>
          </a:p>
          <a:p>
            <a:r>
              <a:rPr lang="sv-SE" sz="2800" dirty="0"/>
              <a:t>b) Skriv med siffrorna ett tal så nära 60 000 som möjligt.</a:t>
            </a:r>
          </a:p>
          <a:p>
            <a:endParaRPr lang="sv-SE" sz="2800" dirty="0"/>
          </a:p>
          <a:p>
            <a:r>
              <a:rPr lang="sv-SE" sz="2800" dirty="0"/>
              <a:t>c) Beräkna summan av svaren i a) och b).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E7FEB90-6B62-CFF9-43AB-3CFB8B6BE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000" y="2243940"/>
            <a:ext cx="3341479" cy="237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03083" y="1408382"/>
            <a:ext cx="63205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Astrid och Hugo bar tillsammans ner 42 kg potatis i sin källare. </a:t>
            </a:r>
          </a:p>
          <a:p>
            <a:r>
              <a:rPr lang="sv-SE" sz="2800" dirty="0"/>
              <a:t>Hugo bar dubbelt så mycket som Astrid. </a:t>
            </a:r>
          </a:p>
          <a:p>
            <a:endParaRPr lang="sv-SE" sz="2800" dirty="0"/>
          </a:p>
          <a:p>
            <a:r>
              <a:rPr lang="sv-SE" sz="2800" dirty="0"/>
              <a:t>Hur många kilogram bar var och 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E67BE29-DDE4-CC2D-9F14-6665CABB1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797" y="3183760"/>
            <a:ext cx="3933132" cy="194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2666</TotalTime>
  <Words>226</Words>
  <Application>Microsoft Office PowerPoint</Application>
  <PresentationFormat>Bredbild</PresentationFormat>
  <Paragraphs>56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136</cp:revision>
  <dcterms:created xsi:type="dcterms:W3CDTF">2019-08-04T10:07:00Z</dcterms:created>
  <dcterms:modified xsi:type="dcterms:W3CDTF">2022-06-26T15:23:40Z</dcterms:modified>
</cp:coreProperties>
</file>