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36" r:id="rId4"/>
    <p:sldId id="345" r:id="rId5"/>
    <p:sldId id="338" r:id="rId6"/>
    <p:sldId id="324" r:id="rId7"/>
    <p:sldId id="346" r:id="rId8"/>
    <p:sldId id="340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03139" y="1874728"/>
            <a:ext cx="71857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Albin köper fem liter hallon och tre liter blåbär. </a:t>
            </a:r>
          </a:p>
          <a:p>
            <a:r>
              <a:rPr lang="sv-SE" sz="2800" dirty="0"/>
              <a:t>Hallonen kostar 22 kr per liter. </a:t>
            </a:r>
          </a:p>
          <a:p>
            <a:r>
              <a:rPr lang="sv-SE" sz="2800" dirty="0"/>
              <a:t>Albin lämnar fram 500 kr och får tillbaka 309 kr. </a:t>
            </a:r>
          </a:p>
          <a:p>
            <a:endParaRPr lang="sv-SE" sz="2800" dirty="0"/>
          </a:p>
          <a:p>
            <a:r>
              <a:rPr lang="sv-SE" sz="2800" dirty="0"/>
              <a:t>Hur mycket kostar blåbären per liter?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02232" y="1874728"/>
            <a:ext cx="66102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En full läskedrycksflaska väger 600 g. </a:t>
            </a:r>
          </a:p>
          <a:p>
            <a:r>
              <a:rPr lang="sv-SE" sz="2800" dirty="0"/>
              <a:t>När Sabina har druckit upp hälften av läsken väger flaskan 460 g. </a:t>
            </a:r>
          </a:p>
          <a:p>
            <a:endParaRPr lang="sv-SE" sz="2800" dirty="0"/>
          </a:p>
          <a:p>
            <a:r>
              <a:rPr lang="sv-SE" sz="2800" dirty="0"/>
              <a:t>Hur mycket väger flaskan när den är tom?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3FCFA8F-2D10-62D8-60D4-A47F8DF23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918" y="2103103"/>
            <a:ext cx="2228850" cy="26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25436" y="1443841"/>
            <a:ext cx="3141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Avrunda till heltal.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7,4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62,7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14,07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3145" y="847288"/>
            <a:ext cx="3025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Vilket tal är störst?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9CAB1E2-E51B-1E40-0AEC-79C5B4CE8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145" y="2615463"/>
            <a:ext cx="1850834" cy="75465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74774F9-80FC-8F37-775C-B9D56281A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145" y="3753298"/>
            <a:ext cx="1762699" cy="86482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166B68B-16D4-B638-EDC3-3BAD40101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145" y="5001302"/>
            <a:ext cx="1894901" cy="90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20886" y="1480572"/>
            <a:ext cx="395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Vilka tal pekar pilarna på?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67C0190-EBF7-373A-3E80-B27449CB6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911" y="3429000"/>
            <a:ext cx="7954178" cy="136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0563" y="1443841"/>
            <a:ext cx="8450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Vilket värde har siffran 7 i talet 0,783?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tal får du om du låter entalssiffran byta plats med tusendelssiffran?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tal får du om du istället låter tiondelssiffran byta plats med hundradelssiffran?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98836" y="1443841"/>
            <a:ext cx="50265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Mät sträckan och skriv längden 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millimeter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centimeter och millimeter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centimeter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1767AD1-5F65-3C2D-6FA9-77C935719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530" y="3429000"/>
            <a:ext cx="3679634" cy="43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28256" y="1659285"/>
            <a:ext cx="7192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Klass 5A har terränglöpning på idrottslektionen. </a:t>
            </a:r>
          </a:p>
          <a:p>
            <a:r>
              <a:rPr lang="sv-SE" sz="2800" dirty="0"/>
              <a:t>Alla 30 eleverna springer ett varv var på en bana som är 2 500 m lång. </a:t>
            </a:r>
          </a:p>
          <a:p>
            <a:endParaRPr lang="sv-SE" sz="2800" dirty="0"/>
          </a:p>
          <a:p>
            <a:r>
              <a:rPr lang="sv-SE" sz="2800" dirty="0"/>
              <a:t>Hur långt springer de sammanlagt? </a:t>
            </a:r>
          </a:p>
          <a:p>
            <a:r>
              <a:rPr lang="sv-SE" sz="2800" dirty="0"/>
              <a:t>Svara i kilometer.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E641FC3-D733-25C4-1CE2-3F6E5F510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409" y="3057812"/>
            <a:ext cx="2830744" cy="74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05642" y="2090172"/>
            <a:ext cx="83807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Magda bjöd sina två systrar på en restaurang. </a:t>
            </a:r>
          </a:p>
          <a:p>
            <a:r>
              <a:rPr lang="sv-SE" sz="2800" dirty="0"/>
              <a:t>Notan gick på 579 kr. </a:t>
            </a:r>
          </a:p>
          <a:p>
            <a:endParaRPr lang="sv-SE" sz="2800" dirty="0"/>
          </a:p>
          <a:p>
            <a:r>
              <a:rPr lang="sv-SE" sz="2800" dirty="0"/>
              <a:t>Hur mycket kostade middagen i genomsnitt per person?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37111" y="2090172"/>
            <a:ext cx="77177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Summan av två tal är 200. </a:t>
            </a:r>
          </a:p>
          <a:p>
            <a:r>
              <a:rPr lang="sv-SE" sz="2800" dirty="0"/>
              <a:t>Det ena talet är fyra gånger så stort som det andra.  </a:t>
            </a:r>
          </a:p>
          <a:p>
            <a:endParaRPr lang="sv-SE" sz="2800" dirty="0"/>
          </a:p>
          <a:p>
            <a:r>
              <a:rPr lang="sv-SE" sz="2800" dirty="0"/>
              <a:t>Vilka är de två talen?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2685</TotalTime>
  <Words>234</Words>
  <Application>Microsoft Office PowerPoint</Application>
  <PresentationFormat>Bredbild</PresentationFormat>
  <Paragraphs>64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145</cp:revision>
  <dcterms:created xsi:type="dcterms:W3CDTF">2019-08-04T10:07:00Z</dcterms:created>
  <dcterms:modified xsi:type="dcterms:W3CDTF">2022-06-26T16:23:00Z</dcterms:modified>
</cp:coreProperties>
</file>