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3" r:id="rId3"/>
    <p:sldId id="347" r:id="rId4"/>
    <p:sldId id="345" r:id="rId5"/>
    <p:sldId id="338" r:id="rId6"/>
    <p:sldId id="324" r:id="rId7"/>
    <p:sldId id="336" r:id="rId8"/>
    <p:sldId id="340" r:id="rId9"/>
    <p:sldId id="325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5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50803" y="454811"/>
            <a:ext cx="63841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Wilma och Ari kastar pil. </a:t>
            </a:r>
          </a:p>
          <a:p>
            <a:r>
              <a:rPr lang="sv-SE" sz="2800" dirty="0"/>
              <a:t>De kastar sex pilar var.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Wilma träffar tavlan med alla sina pilar, och får 111 poäng.</a:t>
            </a:r>
          </a:p>
          <a:p>
            <a:r>
              <a:rPr lang="sv-SE" sz="2800" dirty="0"/>
              <a:t>	Hur har pilarna träffat tavlan?</a:t>
            </a:r>
          </a:p>
          <a:p>
            <a:endParaRPr lang="sv-SE" sz="2800" dirty="0"/>
          </a:p>
          <a:p>
            <a:r>
              <a:rPr lang="sv-SE" sz="2800" dirty="0"/>
              <a:t>b) 	Ari missar tavlan en gång, men får ändå 	lika många poäng som Wilma.</a:t>
            </a:r>
          </a:p>
          <a:p>
            <a:r>
              <a:rPr lang="sv-SE" sz="2800" dirty="0"/>
              <a:t>	Hur har Aris pilar träffat?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0ABBD87-1AC3-0F00-89F1-152BA1814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6474" y="1768207"/>
            <a:ext cx="3084723" cy="332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00694" y="2090172"/>
            <a:ext cx="53906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Vilket är nästa tal?</a:t>
            </a:r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34		21		13		8		5		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090E341-5273-8D37-7B27-91A001287F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113" y="4353613"/>
            <a:ext cx="374573" cy="34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72255" y="1443841"/>
            <a:ext cx="34474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Avrunda till tiondelar.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1,75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3,82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14,66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61850" y="1874728"/>
            <a:ext cx="22683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0,3 + 0,6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– 0,2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1,5 + 0,4</a:t>
            </a:r>
          </a:p>
        </p:txBody>
      </p:sp>
    </p:spTree>
    <p:extLst>
      <p:ext uri="{BB962C8B-B14F-4D97-AF65-F5344CB8AC3E}">
        <p14:creationId xmlns:p14="http://schemas.microsoft.com/office/powerpoint/2010/main" val="235359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46506" y="2736502"/>
            <a:ext cx="64989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Vilket tal är tre hundradelar större än 7,52?</a:t>
            </a:r>
          </a:p>
        </p:txBody>
      </p:sp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65134" y="847288"/>
            <a:ext cx="58617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Skriv talen i decimalform och beräkna.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759D473-F3CE-DBE3-2102-E431FB6242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134" y="2517928"/>
            <a:ext cx="1608463" cy="74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79DD26D7-8238-A577-2AD0-44FB8A3C1B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5134" y="3552720"/>
            <a:ext cx="1498294" cy="78219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F08D1F28-F6CB-40F4-8C94-A956213292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5134" y="4620563"/>
            <a:ext cx="1454227" cy="83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38934" y="1874728"/>
            <a:ext cx="79141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Rita en sträcka som är 3,5 cm lång.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millimeter är sträckan?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fattas för att sträckan ska vara 5 cm?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83145" y="847288"/>
            <a:ext cx="30257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Vilket tal är störst?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5210399-2AD7-583A-4976-700C1018E9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145" y="2480172"/>
            <a:ext cx="1828800" cy="75465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B9CA4D8-28F4-BEA9-5DA7-0EAA7D858A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4765" y="3482716"/>
            <a:ext cx="2071171" cy="787706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923BF1C8-273E-EC7F-8062-E8F56680BC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3145" y="4518311"/>
            <a:ext cx="1784733" cy="80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36715" y="1874728"/>
            <a:ext cx="73185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En vecka köpte Alexander sex likadana glassar för sammanlagt 108 kr. </a:t>
            </a:r>
          </a:p>
          <a:p>
            <a:r>
              <a:rPr lang="sv-SE" sz="2800" dirty="0"/>
              <a:t>Maja köpte fem glassar av samma sort. </a:t>
            </a:r>
          </a:p>
          <a:p>
            <a:endParaRPr lang="sv-SE" sz="2800" dirty="0"/>
          </a:p>
          <a:p>
            <a:r>
              <a:rPr lang="sv-SE" sz="2800" dirty="0"/>
              <a:t>Hur mycket fick hon betala?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17313" y="1095562"/>
            <a:ext cx="1757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  <a:endParaRPr lang="sv-SE" sz="2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7FB2A2B-726D-A3FC-67F5-E808E2D9C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313" y="2133255"/>
            <a:ext cx="1035586" cy="74363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C5CB2A7F-D2A3-D8C8-7A52-E0EB05BFEC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7313" y="3391367"/>
            <a:ext cx="1344058" cy="413133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FDC1C22B-16C5-EF69-4FA2-D58DFB9641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7313" y="4318973"/>
            <a:ext cx="1674564" cy="41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2706</TotalTime>
  <Words>189</Words>
  <Application>Microsoft Office PowerPoint</Application>
  <PresentationFormat>Bredbild</PresentationFormat>
  <Paragraphs>56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152</cp:revision>
  <dcterms:created xsi:type="dcterms:W3CDTF">2019-08-04T10:07:00Z</dcterms:created>
  <dcterms:modified xsi:type="dcterms:W3CDTF">2022-06-26T16:45:51Z</dcterms:modified>
</cp:coreProperties>
</file>