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343" r:id="rId3"/>
    <p:sldId id="345" r:id="rId4"/>
    <p:sldId id="324" r:id="rId5"/>
    <p:sldId id="341" r:id="rId6"/>
    <p:sldId id="338" r:id="rId7"/>
    <p:sldId id="346" r:id="rId8"/>
    <p:sldId id="342" r:id="rId9"/>
    <p:sldId id="325" r:id="rId10"/>
    <p:sldId id="344" r:id="rId11"/>
    <p:sldId id="32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3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0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5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377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52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07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239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60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36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42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55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326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97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6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33863" y="1874728"/>
            <a:ext cx="772427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dirty="0"/>
          </a:p>
          <a:p>
            <a:r>
              <a:rPr lang="sv-SE" sz="2800" dirty="0"/>
              <a:t>Agnes köpte två pumpor. </a:t>
            </a:r>
          </a:p>
          <a:p>
            <a:r>
              <a:rPr lang="sv-SE" sz="2800" dirty="0"/>
              <a:t>Den ena vägde 4 kg. </a:t>
            </a:r>
          </a:p>
          <a:p>
            <a:r>
              <a:rPr lang="sv-SE" sz="2800" dirty="0"/>
              <a:t>Den andra vägde 0,7 kg mindre. </a:t>
            </a:r>
          </a:p>
          <a:p>
            <a:endParaRPr lang="sv-SE" sz="2800" dirty="0"/>
          </a:p>
          <a:p>
            <a:r>
              <a:rPr lang="sv-SE" sz="2800" dirty="0"/>
              <a:t>Hur mycket vägde de båda pumporna sammanlagt?</a:t>
            </a:r>
          </a:p>
        </p:txBody>
      </p:sp>
    </p:spTree>
    <p:extLst>
      <p:ext uri="{BB962C8B-B14F-4D97-AF65-F5344CB8AC3E}">
        <p14:creationId xmlns:p14="http://schemas.microsoft.com/office/powerpoint/2010/main" val="229552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934095" y="797510"/>
            <a:ext cx="632381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Polly äter upp en fjärdedel av plommonen i en fruktskål. </a:t>
            </a:r>
          </a:p>
          <a:p>
            <a:r>
              <a:rPr lang="sv-SE" sz="2800" dirty="0"/>
              <a:t>Sedan äter Molly en tredjedel av de som finns kvar. </a:t>
            </a:r>
          </a:p>
          <a:p>
            <a:endParaRPr lang="sv-SE" sz="2800" dirty="0"/>
          </a:p>
          <a:p>
            <a:r>
              <a:rPr lang="sv-SE" sz="2800" dirty="0"/>
              <a:t>Resten delar Sally och Nelly på. </a:t>
            </a:r>
          </a:p>
          <a:p>
            <a:r>
              <a:rPr lang="sv-SE" sz="2800" dirty="0"/>
              <a:t>De får tre plommon var.</a:t>
            </a:r>
          </a:p>
          <a:p>
            <a:endParaRPr lang="sv-SE" sz="2800" dirty="0"/>
          </a:p>
          <a:p>
            <a:r>
              <a:rPr lang="sv-SE" sz="2800" dirty="0"/>
              <a:t>Hur många plommon fanns det i skålen från början?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589604" y="1209238"/>
            <a:ext cx="3012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dirty="0"/>
          </a:p>
          <a:p>
            <a:r>
              <a:rPr lang="sv-SE" sz="2800" dirty="0"/>
              <a:t>Vilket tal är störst?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309FAAB-5A7B-0F3C-2812-3820B63830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9604" y="2993834"/>
            <a:ext cx="2093205" cy="435166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DE5C0636-7194-54BB-8F00-297323AAA5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9604" y="3828601"/>
            <a:ext cx="2115239" cy="424149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A1ADCF23-BC44-B17F-6AC6-519A5ED568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9604" y="4652351"/>
            <a:ext cx="1828800" cy="80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73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120556" y="1874728"/>
            <a:ext cx="19508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4 · 0,07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0,06 · 8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0,9 · 5</a:t>
            </a:r>
          </a:p>
        </p:txBody>
      </p:sp>
    </p:spTree>
    <p:extLst>
      <p:ext uri="{BB962C8B-B14F-4D97-AF65-F5344CB8AC3E}">
        <p14:creationId xmlns:p14="http://schemas.microsoft.com/office/powerpoint/2010/main" val="300722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81671" y="2090172"/>
            <a:ext cx="58286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Valentina hoppar 3,95 m i längdhopp. </a:t>
            </a:r>
          </a:p>
          <a:p>
            <a:r>
              <a:rPr lang="sv-SE" sz="2800" dirty="0"/>
              <a:t>Saga hoppar 0,5 m kortare. </a:t>
            </a:r>
          </a:p>
          <a:p>
            <a:endParaRPr lang="sv-SE" sz="2800" dirty="0"/>
          </a:p>
          <a:p>
            <a:r>
              <a:rPr lang="sv-SE" sz="2800" dirty="0"/>
              <a:t>Hur långt hoppar hon?</a:t>
            </a:r>
          </a:p>
        </p:txBody>
      </p:sp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589604" y="1443841"/>
            <a:ext cx="30127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dirty="0"/>
          </a:p>
          <a:p>
            <a:r>
              <a:rPr lang="sv-SE" sz="2800" dirty="0"/>
              <a:t>Vilket tal är x?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x · 0,4 = 1,6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0,17 + x = 0,3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5,4 = 9 · x</a:t>
            </a:r>
          </a:p>
        </p:txBody>
      </p:sp>
    </p:spTree>
    <p:extLst>
      <p:ext uri="{BB962C8B-B14F-4D97-AF65-F5344CB8AC3E}">
        <p14:creationId xmlns:p14="http://schemas.microsoft.com/office/powerpoint/2010/main" val="151605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12247" y="847288"/>
            <a:ext cx="71675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Hur stor andel av en pizza är kvar när du har ätit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F75EE9B-D1C4-F2B6-954E-8FE32713F0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2247" y="2607435"/>
            <a:ext cx="771181" cy="760164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DA1E9BD9-EF5F-FBCC-0425-A3D3675100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2247" y="3742751"/>
            <a:ext cx="815248" cy="782198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A58FEEB6-9C24-FA68-3A98-1D9C49540D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2247" y="4900101"/>
            <a:ext cx="925417" cy="424149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B11EFD6A-4A36-CC81-C31A-4EDB75FFA6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67467" y="2697391"/>
            <a:ext cx="2812285" cy="262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4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26077" y="2305615"/>
            <a:ext cx="65398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Tre olika tal har summan 1. </a:t>
            </a:r>
          </a:p>
          <a:p>
            <a:endParaRPr lang="sv-SE" sz="2800" dirty="0"/>
          </a:p>
          <a:p>
            <a:r>
              <a:rPr lang="sv-SE" sz="2800" dirty="0"/>
              <a:t>Ge ett förslag på vilka de tre talen kan vara.</a:t>
            </a:r>
          </a:p>
        </p:txBody>
      </p:sp>
    </p:spTree>
    <p:extLst>
      <p:ext uri="{BB962C8B-B14F-4D97-AF65-F5344CB8AC3E}">
        <p14:creationId xmlns:p14="http://schemas.microsoft.com/office/powerpoint/2010/main" val="288898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83924" y="1874728"/>
            <a:ext cx="70241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dirty="0"/>
          </a:p>
          <a:p>
            <a:r>
              <a:rPr lang="sv-SE" sz="2800" dirty="0"/>
              <a:t>När familjen Wikander var på Öland bodde de fyra nätter på ett vandrarhem. </a:t>
            </a:r>
          </a:p>
          <a:p>
            <a:r>
              <a:rPr lang="sv-SE" sz="2800" dirty="0"/>
              <a:t>Det kostade 695 kr per natt för hela familjen. </a:t>
            </a:r>
          </a:p>
          <a:p>
            <a:endParaRPr lang="sv-SE" sz="2800" dirty="0"/>
          </a:p>
          <a:p>
            <a:r>
              <a:rPr lang="sv-SE" sz="2800" dirty="0"/>
              <a:t>Hur mycket fick de betala för de fyra nätterna?</a:t>
            </a:r>
          </a:p>
        </p:txBody>
      </p:sp>
    </p:spTree>
    <p:extLst>
      <p:ext uri="{BB962C8B-B14F-4D97-AF65-F5344CB8AC3E}">
        <p14:creationId xmlns:p14="http://schemas.microsoft.com/office/powerpoint/2010/main" val="404256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886783" y="1443841"/>
            <a:ext cx="84184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dirty="0"/>
          </a:p>
          <a:p>
            <a:r>
              <a:rPr lang="sv-SE" sz="2800" dirty="0"/>
              <a:t>Adam har 825 kr i sin plånbok. </a:t>
            </a:r>
          </a:p>
          <a:p>
            <a:r>
              <a:rPr lang="sv-SE" sz="2800" dirty="0"/>
              <a:t>Han köper ett mobilskal för en femtedel av sina pengar. </a:t>
            </a:r>
          </a:p>
          <a:p>
            <a:endParaRPr lang="sv-SE" sz="2800" dirty="0"/>
          </a:p>
          <a:p>
            <a:r>
              <a:rPr lang="sv-SE" sz="2800" dirty="0"/>
              <a:t>För en fjärdedel av de pengar som är kvar äter han lunch på en restaurang. </a:t>
            </a:r>
          </a:p>
          <a:p>
            <a:endParaRPr lang="sv-SE" sz="2800" dirty="0"/>
          </a:p>
          <a:p>
            <a:r>
              <a:rPr lang="sv-SE" sz="2800" dirty="0"/>
              <a:t>Hur mycket pengar har Adam sedan kvar i plånboken?</a:t>
            </a:r>
          </a:p>
        </p:txBody>
      </p:sp>
    </p:spTree>
    <p:extLst>
      <p:ext uri="{BB962C8B-B14F-4D97-AF65-F5344CB8AC3E}">
        <p14:creationId xmlns:p14="http://schemas.microsoft.com/office/powerpoint/2010/main" val="40459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2707</TotalTime>
  <Words>254</Words>
  <Application>Microsoft Office PowerPoint</Application>
  <PresentationFormat>Bredbild</PresentationFormat>
  <Paragraphs>64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144</cp:revision>
  <dcterms:created xsi:type="dcterms:W3CDTF">2019-08-04T10:07:00Z</dcterms:created>
  <dcterms:modified xsi:type="dcterms:W3CDTF">2022-06-26T17:29:39Z</dcterms:modified>
</cp:coreProperties>
</file>