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5" r:id="rId3"/>
    <p:sldId id="343" r:id="rId4"/>
    <p:sldId id="349" r:id="rId5"/>
    <p:sldId id="338" r:id="rId6"/>
    <p:sldId id="324" r:id="rId7"/>
    <p:sldId id="352" r:id="rId8"/>
    <p:sldId id="351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2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93035" y="1659285"/>
            <a:ext cx="76059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En biosalong har 150 platser. </a:t>
            </a:r>
          </a:p>
          <a:p>
            <a:r>
              <a:rPr lang="sv-SE" sz="2800" dirty="0"/>
              <a:t>Till en söndagsmatiné har man sålt två tredjedelar av biljetterna. </a:t>
            </a:r>
          </a:p>
          <a:p>
            <a:endParaRPr lang="sv-SE" sz="2800" dirty="0"/>
          </a:p>
          <a:p>
            <a:r>
              <a:rPr lang="sv-SE" sz="2800" dirty="0"/>
              <a:t>Hur mycket har man sålt biljetter för om biljettpriset är 90 kr?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09185" y="2070318"/>
            <a:ext cx="55078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Ersätt bokstäverna med siffror så att uträkningarna stämmer.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02FDAA2-33A1-A723-BD5F-525203C4B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7572" y="2070318"/>
            <a:ext cx="4265243" cy="24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58906" y="1381125"/>
            <a:ext cx="60741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Hur lång tid är det mellan klockslagen?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77655F-603F-33C4-03FE-53FF70647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874" y="3343275"/>
            <a:ext cx="42802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61295" y="2521059"/>
            <a:ext cx="74694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Vilken typ av diagram passar bäst när man ska visa resultat från en tävling i pilkastning?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84046" y="1012953"/>
            <a:ext cx="56971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Diagrammet visar antalet elever på en skola i Östhammar från augusti 2015 till augusti 2020.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elever fanns det på skolan år 2015?</a:t>
            </a:r>
          </a:p>
          <a:p>
            <a:pPr marL="514350" indent="-514350">
              <a:buAutoNum type="alphaLcParenR"/>
            </a:pPr>
            <a:r>
              <a:rPr lang="sv-SE" sz="2800" dirty="0"/>
              <a:t>Vilket år gick det 330 elever på skolan?</a:t>
            </a:r>
          </a:p>
          <a:p>
            <a:pPr marL="514350" indent="-514350">
              <a:buAutoNum type="alphaLcParenR"/>
            </a:pPr>
            <a:r>
              <a:rPr lang="sv-SE" sz="2800" dirty="0"/>
              <a:t>Mellan vilka år sjönk elevantalet?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7A32972-9ED0-7AD9-270D-316F8B5C3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352" y="1423069"/>
            <a:ext cx="3879602" cy="401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72063" y="1874728"/>
            <a:ext cx="60478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Skriv talen i storleksordning med det största talet först.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1,17		1,2			1,22		1,3		0,99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04873" y="847288"/>
            <a:ext cx="23822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6F0B1E7-0B92-B688-57AA-5CFD5DD9E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873" y="2524813"/>
            <a:ext cx="1718631" cy="79872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BA2F4E9-13DA-4633-72EC-18D756AC7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872" y="3616066"/>
            <a:ext cx="1718631" cy="78219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11E3434-7E68-8CFD-01A7-75AA3C4D7E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872" y="4690794"/>
            <a:ext cx="2203373" cy="58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35805" y="847288"/>
            <a:ext cx="47203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Beräkna med överslagsräkning.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699FEC-BB8F-5E26-2C1A-0124544FF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805" y="2614096"/>
            <a:ext cx="2666082" cy="42965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E87D900-8108-7C8F-C231-FFBE7F02F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805" y="3425567"/>
            <a:ext cx="1520328" cy="41864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0E02CD7-38F3-F5B7-12F7-5A1CF4D88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5805" y="4226021"/>
            <a:ext cx="1079653" cy="8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51953" y="2305615"/>
            <a:ext cx="5847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Hur mycket får Ronja tillbaka på 150 kr när hon köper 5 kg apelsiner, </a:t>
            </a:r>
          </a:p>
          <a:p>
            <a:r>
              <a:rPr lang="sv-SE" sz="2800" dirty="0"/>
              <a:t>om det är det enda hon köper?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DC22035-3056-F2B6-35B9-02A3CE4F6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603" y="2513831"/>
            <a:ext cx="3232444" cy="183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53361" y="1874728"/>
            <a:ext cx="76852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Gustaf köper fem röda rosor till sin fru som fyller år. </a:t>
            </a:r>
          </a:p>
          <a:p>
            <a:r>
              <a:rPr lang="sv-SE" sz="2800" dirty="0"/>
              <a:t>Han betalar med en 500-kronorssedel </a:t>
            </a:r>
          </a:p>
          <a:p>
            <a:r>
              <a:rPr lang="sv-SE" sz="2800" dirty="0"/>
              <a:t>och får 155 kr tillbaka. </a:t>
            </a:r>
          </a:p>
          <a:p>
            <a:endParaRPr lang="sv-SE" sz="2800" dirty="0"/>
          </a:p>
          <a:p>
            <a:r>
              <a:rPr lang="sv-SE" sz="2800" dirty="0"/>
              <a:t>Hur mycket kostar rosorna per styck?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2865</TotalTime>
  <Words>213</Words>
  <Application>Microsoft Office PowerPoint</Application>
  <PresentationFormat>Bredbild</PresentationFormat>
  <Paragraphs>46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198</cp:revision>
  <dcterms:created xsi:type="dcterms:W3CDTF">2019-08-04T10:07:00Z</dcterms:created>
  <dcterms:modified xsi:type="dcterms:W3CDTF">2022-06-27T09:52:49Z</dcterms:modified>
</cp:coreProperties>
</file>