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45" r:id="rId3"/>
    <p:sldId id="343" r:id="rId4"/>
    <p:sldId id="349" r:id="rId5"/>
    <p:sldId id="324" r:id="rId6"/>
    <p:sldId id="338" r:id="rId7"/>
    <p:sldId id="352" r:id="rId8"/>
    <p:sldId id="351" r:id="rId9"/>
    <p:sldId id="340" r:id="rId10"/>
    <p:sldId id="34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7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2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12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90307" y="1874728"/>
            <a:ext cx="70113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dirty="0"/>
          </a:p>
          <a:p>
            <a:r>
              <a:rPr lang="sv-SE" sz="2800" dirty="0"/>
              <a:t>Det är 45 mil mellan Stockholm och Göteborg. </a:t>
            </a:r>
          </a:p>
          <a:p>
            <a:r>
              <a:rPr lang="sv-SE" sz="2800" dirty="0"/>
              <a:t>När Agnes åker tåg tar det tre timmar. </a:t>
            </a:r>
          </a:p>
          <a:p>
            <a:endParaRPr lang="sv-SE" sz="2800" dirty="0"/>
          </a:p>
          <a:p>
            <a:r>
              <a:rPr lang="sv-SE" sz="2800" dirty="0"/>
              <a:t>Hur mycket längre tid tar resan med bil </a:t>
            </a:r>
          </a:p>
          <a:p>
            <a:r>
              <a:rPr lang="sv-SE" sz="2800" dirty="0"/>
              <a:t>om hon kör 90 km i timmen i genomsnitt?</a:t>
            </a:r>
          </a:p>
        </p:txBody>
      </p:sp>
    </p:spTree>
    <p:extLst>
      <p:ext uri="{BB962C8B-B14F-4D97-AF65-F5344CB8AC3E}">
        <p14:creationId xmlns:p14="http://schemas.microsoft.com/office/powerpoint/2010/main" val="2295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50782" y="1874728"/>
            <a:ext cx="80904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I skolorkestern står eleverna uppställda tre och tre. </a:t>
            </a:r>
          </a:p>
          <a:p>
            <a:r>
              <a:rPr lang="sv-SE" sz="2800" dirty="0"/>
              <a:t>I femte raden framifrån </a:t>
            </a:r>
          </a:p>
          <a:p>
            <a:r>
              <a:rPr lang="sv-SE" sz="2800" dirty="0"/>
              <a:t>och fjärde raden bakifrån står Viktor, Sara och Malin. </a:t>
            </a:r>
          </a:p>
          <a:p>
            <a:endParaRPr lang="sv-SE" sz="2800" dirty="0"/>
          </a:p>
          <a:p>
            <a:r>
              <a:rPr lang="sv-SE" sz="2800" dirty="0"/>
              <a:t>Hur många elever spelar i orkestern?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957200" y="2090172"/>
            <a:ext cx="62775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Under tre dagar åkte Leyla sammanlagt 54 km på skidor. </a:t>
            </a:r>
          </a:p>
          <a:p>
            <a:endParaRPr lang="sv-SE" sz="2800" dirty="0"/>
          </a:p>
          <a:p>
            <a:r>
              <a:rPr lang="sv-SE" sz="2800" dirty="0"/>
              <a:t>Hur långt åkte hon i genomsnitt per dag?</a:t>
            </a:r>
          </a:p>
        </p:txBody>
      </p:sp>
    </p:spTree>
    <p:extLst>
      <p:ext uri="{BB962C8B-B14F-4D97-AF65-F5344CB8AC3E}">
        <p14:creationId xmlns:p14="http://schemas.microsoft.com/office/powerpoint/2010/main" val="83675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90774" y="1659285"/>
            <a:ext cx="82104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dirty="0"/>
          </a:p>
          <a:p>
            <a:r>
              <a:rPr lang="sv-SE" sz="2800" dirty="0"/>
              <a:t>Liam spelar basket. </a:t>
            </a:r>
          </a:p>
          <a:p>
            <a:r>
              <a:rPr lang="sv-SE" sz="2800" dirty="0"/>
              <a:t>Under fem matcher gjorde hans lag så här många mål:</a:t>
            </a:r>
          </a:p>
          <a:p>
            <a:endParaRPr lang="sv-SE" sz="2800" dirty="0"/>
          </a:p>
          <a:p>
            <a:r>
              <a:rPr lang="sv-SE" sz="2800" dirty="0"/>
              <a:t>10 mål 		7 mål		11 mål		8 mål		13 mål</a:t>
            </a:r>
          </a:p>
          <a:p>
            <a:endParaRPr lang="sv-SE" sz="2800" dirty="0"/>
          </a:p>
          <a:p>
            <a:r>
              <a:rPr lang="sv-SE" sz="2800" dirty="0"/>
              <a:t>Vilken är medianen?</a:t>
            </a:r>
          </a:p>
        </p:txBody>
      </p:sp>
    </p:spTree>
    <p:extLst>
      <p:ext uri="{BB962C8B-B14F-4D97-AF65-F5344CB8AC3E}">
        <p14:creationId xmlns:p14="http://schemas.microsoft.com/office/powerpoint/2010/main" val="594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03835" y="847288"/>
            <a:ext cx="81797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dirty="0"/>
          </a:p>
          <a:p>
            <a:r>
              <a:rPr lang="sv-SE" sz="2800" dirty="0"/>
              <a:t>Under december snöade det sex dagar. </a:t>
            </a:r>
          </a:p>
          <a:p>
            <a:r>
              <a:rPr lang="sv-SE" sz="2800" dirty="0"/>
              <a:t>Det föll: </a:t>
            </a:r>
          </a:p>
          <a:p>
            <a:r>
              <a:rPr lang="sv-SE" sz="2800" dirty="0"/>
              <a:t>50 mm	30 mm	30 mm	40 mm	60 mm	30 mm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Beräkna medelvärdet.</a:t>
            </a:r>
          </a:p>
          <a:p>
            <a:pPr marL="514350" indent="-514350">
              <a:buAutoNum type="alphaLcParenR"/>
            </a:pPr>
            <a:r>
              <a:rPr lang="sv-SE" sz="2800" dirty="0"/>
              <a:t>Vilket är typvärdet?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4CF6512E-BA5A-4733-B3C3-B3A7758807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1461" y="3319386"/>
            <a:ext cx="3967439" cy="269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5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904873" y="847288"/>
            <a:ext cx="23822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Vilket tal är x?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C23FFB2-FBE6-573D-765E-97DCAAD60D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4873" y="2539158"/>
            <a:ext cx="2445745" cy="446183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11E32BF4-5068-16E7-9ADB-52FE0C7691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4873" y="3292216"/>
            <a:ext cx="2203373" cy="782198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2B850382-08DD-5BF6-5260-7F36433102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4873" y="4381289"/>
            <a:ext cx="2754217" cy="56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31168" y="2305615"/>
            <a:ext cx="67296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För tre likadana bakelser betalar Malik 81 kr. </a:t>
            </a:r>
          </a:p>
          <a:p>
            <a:endParaRPr lang="sv-SE" sz="2800" dirty="0"/>
          </a:p>
          <a:p>
            <a:r>
              <a:rPr lang="sv-SE" sz="2800" dirty="0"/>
              <a:t>Vad kostar bakelserna per styck?</a:t>
            </a:r>
          </a:p>
        </p:txBody>
      </p:sp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172576" y="1103961"/>
            <a:ext cx="1846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DAC77EA-0A98-6E08-67A2-DD69F6F82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2576" y="2013791"/>
            <a:ext cx="1894901" cy="468217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20B6933E-43E3-5222-8B27-EC7E1DCC31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2576" y="2868618"/>
            <a:ext cx="1255923" cy="804231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83998CA2-C2FC-088A-1537-EEC4D8C030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72576" y="4059459"/>
            <a:ext cx="2313542" cy="55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63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47307" y="1443841"/>
            <a:ext cx="76973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dirty="0"/>
          </a:p>
          <a:p>
            <a:r>
              <a:rPr lang="sv-SE" sz="2800" dirty="0"/>
              <a:t>I Sverige äter vi i genomsnitt 15 kg ost per person och år. </a:t>
            </a:r>
          </a:p>
          <a:p>
            <a:endParaRPr lang="sv-SE" sz="2800" dirty="0"/>
          </a:p>
          <a:p>
            <a:r>
              <a:rPr lang="sv-SE" sz="2800" dirty="0"/>
              <a:t>Hur mycket kostar all ost som en genomsnittsfamilj på fem personer äter under ett år? </a:t>
            </a:r>
          </a:p>
          <a:p>
            <a:endParaRPr lang="sv-SE" sz="2800" dirty="0"/>
          </a:p>
          <a:p>
            <a:r>
              <a:rPr lang="sv-SE" sz="2800" dirty="0"/>
              <a:t>Räkna med att 1 kg ost kostar 90 kr.</a:t>
            </a:r>
          </a:p>
        </p:txBody>
      </p:sp>
    </p:spTree>
    <p:extLst>
      <p:ext uri="{BB962C8B-B14F-4D97-AF65-F5344CB8AC3E}">
        <p14:creationId xmlns:p14="http://schemas.microsoft.com/office/powerpoint/2010/main" val="1964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96701" y="1874728"/>
            <a:ext cx="839859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Längs en väg finns nio lyktstolpar, uppsatta med jämna mellanrum. </a:t>
            </a:r>
          </a:p>
          <a:p>
            <a:r>
              <a:rPr lang="sv-SE" sz="2800" dirty="0"/>
              <a:t>Från den andra till den femte stolpen är det 120 m. </a:t>
            </a:r>
          </a:p>
          <a:p>
            <a:endParaRPr lang="sv-SE" sz="2800" dirty="0"/>
          </a:p>
          <a:p>
            <a:r>
              <a:rPr lang="sv-SE" sz="2800" dirty="0"/>
              <a:t>Hur långt är det från den första lyktstolpen till den sista?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2889</TotalTime>
  <Words>276</Words>
  <Application>Microsoft Office PowerPoint</Application>
  <PresentationFormat>Bredbild</PresentationFormat>
  <Paragraphs>58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208</cp:revision>
  <dcterms:created xsi:type="dcterms:W3CDTF">2019-08-04T10:07:00Z</dcterms:created>
  <dcterms:modified xsi:type="dcterms:W3CDTF">2022-06-27T10:18:33Z</dcterms:modified>
</cp:coreProperties>
</file>