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55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4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44388" y="2090172"/>
            <a:ext cx="81032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Mormor häller upp 2,5 liter lingondricka i flaskor </a:t>
            </a:r>
          </a:p>
          <a:p>
            <a:r>
              <a:rPr lang="sv-SE" sz="2800" dirty="0"/>
              <a:t>som rymmer 70 cl. </a:t>
            </a:r>
          </a:p>
          <a:p>
            <a:endParaRPr lang="sv-SE" sz="2800" dirty="0"/>
          </a:p>
          <a:p>
            <a:r>
              <a:rPr lang="sv-SE" sz="2800" dirty="0"/>
              <a:t>Hur stor andel av den sista flaskan blir fylld med saft?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8252" y="1659285"/>
            <a:ext cx="7155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En låda med 40 lika tunga kulor väger 135 g. </a:t>
            </a:r>
          </a:p>
          <a:p>
            <a:r>
              <a:rPr lang="sv-SE" sz="2800" dirty="0"/>
              <a:t>Om man plockar bort 15 kulor väger lådan 90 g.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varje kula?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lådan när den är tom?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78297" y="1329541"/>
            <a:ext cx="38354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vikterna i kilogram.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FCBB3BD-CA11-7712-3FA4-05A35CEAB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980" y="3429000"/>
            <a:ext cx="2181340" cy="126143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C34C5FDD-26D1-8BE0-1073-5C4281AF6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077" y="3511626"/>
            <a:ext cx="2511846" cy="109617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3CEE20B-E9B3-E1BA-E987-2833A9AF8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3107" y="3398703"/>
            <a:ext cx="2555913" cy="132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04924" y="1874728"/>
            <a:ext cx="55821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Vilken enhet passar?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tekopp kan rymma 3,5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normalstor bulle kan väga 65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6876228-D6FD-BC38-9439-260C8411C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604" y="4534588"/>
            <a:ext cx="308472" cy="34152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4DB3D54-763A-CC71-A9ED-CA27D1039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5789" y="3705913"/>
            <a:ext cx="308472" cy="34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8147" y="1012954"/>
            <a:ext cx="59157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I en flaska finns det 8,5 dl utspädd saft. </a:t>
            </a:r>
          </a:p>
          <a:p>
            <a:r>
              <a:rPr lang="sv-SE" sz="2800" dirty="0"/>
              <a:t>Amanda dricker upp 3 dl. </a:t>
            </a:r>
          </a:p>
          <a:p>
            <a:endParaRPr lang="sv-SE" sz="2800" dirty="0"/>
          </a:p>
          <a:p>
            <a:r>
              <a:rPr lang="sv-SE" sz="2800" dirty="0"/>
              <a:t>Hur mycket saft finns det kvar i flaskan? Svara 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centiliter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liter</a:t>
            </a:r>
          </a:p>
        </p:txBody>
      </p:sp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58276" y="1874728"/>
            <a:ext cx="36754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2,5 hg + x g = 2,8 hg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kg – x hg = 2 600 g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49812" y="2305615"/>
            <a:ext cx="8492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En vedbod är 4 m lång och 3 m bred. </a:t>
            </a:r>
          </a:p>
          <a:p>
            <a:endParaRPr lang="sv-SE" sz="2800" dirty="0"/>
          </a:p>
          <a:p>
            <a:r>
              <a:rPr lang="sv-SE" sz="2800" dirty="0"/>
              <a:t>Hur stor area har vedboden på en ritning i skala 1 : 100?</a:t>
            </a:r>
          </a:p>
        </p:txBody>
      </p:sp>
    </p:spTree>
    <p:extLst>
      <p:ext uri="{BB962C8B-B14F-4D97-AF65-F5344CB8AC3E}">
        <p14:creationId xmlns:p14="http://schemas.microsoft.com/office/powerpoint/2010/main" val="133541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10325" y="1443841"/>
            <a:ext cx="46856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Vilken eller vilka av figurerna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har enbart spetsiga vinklar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är månghörningar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är rektanglar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4DF025-15F0-B437-BD74-6D0830FA1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12" y="2024349"/>
            <a:ext cx="4761094" cy="280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62893" y="1874728"/>
            <a:ext cx="72662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I en triangel är basen 12 cm och höjden 8 cm.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Rita triangeln i skala 1 : 2.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area har den triangel som du ritat?</a:t>
            </a:r>
          </a:p>
        </p:txBody>
      </p:sp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4970" y="2090172"/>
            <a:ext cx="7462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En dag är priset på räkor 259 kr per kilogram. </a:t>
            </a:r>
          </a:p>
          <a:p>
            <a:endParaRPr lang="sv-SE" sz="2800" dirty="0"/>
          </a:p>
          <a:p>
            <a:r>
              <a:rPr lang="sv-SE" sz="2800" dirty="0"/>
              <a:t>Hur mycket får Simone tillbaka på en hundralapp, </a:t>
            </a:r>
          </a:p>
          <a:p>
            <a:r>
              <a:rPr lang="sv-SE" sz="2800" dirty="0"/>
              <a:t>om hon köper 3 hg räkor och inget annat?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3021</TotalTime>
  <Words>253</Words>
  <Application>Microsoft Office PowerPoint</Application>
  <PresentationFormat>Bredbild</PresentationFormat>
  <Paragraphs>69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249</cp:revision>
  <dcterms:created xsi:type="dcterms:W3CDTF">2019-08-04T10:07:00Z</dcterms:created>
  <dcterms:modified xsi:type="dcterms:W3CDTF">2022-06-27T21:36:26Z</dcterms:modified>
</cp:coreProperties>
</file>