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7" r:id="rId2"/>
    <p:sldId id="259" r:id="rId3"/>
    <p:sldId id="260" r:id="rId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CC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llanmörkt format 2 - Dekorfär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Inget format, tabellrutnät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58" d="100"/>
          <a:sy n="58" d="100"/>
        </p:scale>
        <p:origin x="108" y="12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" y="6334316"/>
            <a:ext cx="12192000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sv-SE"/>
              <a:t>Klicka här för att ändra mall för rubrikformat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sv-SE"/>
              <a:t>Klicka här för att ändra mall för underrubrikformat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C22EB-9F03-487A-8739-7879F6B2C1B7}" type="datetimeFigureOut">
              <a:rPr lang="sv-SE" smtClean="0"/>
              <a:t>2021-07-12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17371-D302-4CFE-BF68-9AB6D5BC924F}" type="slidenum">
              <a:rPr lang="sv-SE" smtClean="0"/>
              <a:t>‹#›</a:t>
            </a:fld>
            <a:endParaRPr lang="sv-SE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008537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Rubrik och lodrä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C22EB-9F03-487A-8739-7879F6B2C1B7}" type="datetimeFigureOut">
              <a:rPr lang="sv-SE" smtClean="0"/>
              <a:t>2021-07-12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17371-D302-4CFE-BF68-9AB6D5BC924F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5574145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Lodrät rubrik oc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sv-SE"/>
              <a:t>Klicka här för att ändra mall för rubrikformat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C22EB-9F03-487A-8739-7879F6B2C1B7}" type="datetimeFigureOut">
              <a:rPr lang="sv-SE" smtClean="0"/>
              <a:t>2021-07-12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17371-D302-4CFE-BF68-9AB6D5BC924F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8765185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C22EB-9F03-487A-8739-7879F6B2C1B7}" type="datetimeFigureOut">
              <a:rPr lang="sv-SE" smtClean="0"/>
              <a:t>2021-07-12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17371-D302-4CFE-BF68-9AB6D5BC924F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649639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Avsnittsrubri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sv-SE"/>
              <a:t>Klicka här för att ändra mall för rubrikformat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C22EB-9F03-487A-8739-7879F6B2C1B7}" type="datetimeFigureOut">
              <a:rPr lang="sv-SE" smtClean="0"/>
              <a:t>2021-07-12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17371-D302-4CFE-BF68-9AB6D5BC924F}" type="slidenum">
              <a:rPr lang="sv-SE" smtClean="0"/>
              <a:t>‹#›</a:t>
            </a:fld>
            <a:endParaRPr lang="sv-SE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137260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vå 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sv-SE"/>
              <a:t>Klicka här för att ändra mall för rubrikformat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80" y="1845734"/>
            <a:ext cx="4937760" cy="4023359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C22EB-9F03-487A-8739-7879F6B2C1B7}" type="datetimeFigureOut">
              <a:rPr lang="sv-SE" smtClean="0"/>
              <a:t>2021-07-12</a:t>
            </a:fld>
            <a:endParaRPr lang="sv-S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17371-D302-4CFE-BF68-9AB6D5BC924F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9236877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Jämföre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sv-SE"/>
              <a:t>Klicka här för att ändra mall för rubrikformat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5"/>
            <a:ext cx="4937760" cy="3286760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286760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C22EB-9F03-487A-8739-7879F6B2C1B7}" type="datetimeFigureOut">
              <a:rPr lang="sv-SE" smtClean="0"/>
              <a:t>2021-07-12</a:t>
            </a:fld>
            <a:endParaRPr lang="sv-S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17371-D302-4CFE-BF68-9AB6D5BC924F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7312447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C22EB-9F03-487A-8739-7879F6B2C1B7}" type="datetimeFigureOut">
              <a:rPr lang="sv-SE" smtClean="0"/>
              <a:t>2021-07-12</a:t>
            </a:fld>
            <a:endParaRPr lang="sv-S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17371-D302-4CFE-BF68-9AB6D5BC924F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5840645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C22EB-9F03-487A-8739-7879F6B2C1B7}" type="datetimeFigureOut">
              <a:rPr lang="sv-SE" smtClean="0"/>
              <a:t>2021-07-12</a:t>
            </a:fld>
            <a:endParaRPr lang="sv-S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sv-S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17371-D302-4CFE-BF68-9AB6D5BC924F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7647036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Text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sv-SE"/>
              <a:t>Klicka här för att ändra mall för rubrikformat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AB4C22EB-9F03-487A-8739-7879F6B2C1B7}" type="datetimeFigureOut">
              <a:rPr lang="sv-SE" smtClean="0"/>
              <a:t>2021-07-12</a:t>
            </a:fld>
            <a:endParaRPr lang="sv-S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sv-S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3B17371-D302-4CFE-BF68-9AB6D5BC924F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8197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Bild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sv-SE"/>
              <a:t>Klicka här för att ändra mall för rubrikformat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sv-SE"/>
              <a:t>Klicka på ikonen för att lägga till en bild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C22EB-9F03-487A-8739-7879F6B2C1B7}" type="datetimeFigureOut">
              <a:rPr lang="sv-SE" smtClean="0"/>
              <a:t>2021-07-12</a:t>
            </a:fld>
            <a:endParaRPr lang="sv-S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17371-D302-4CFE-BF68-9AB6D5BC924F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0109686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sv-SE"/>
              <a:t>Klicka här för att ändra mall för rubrikformat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AB4C22EB-9F03-487A-8739-7879F6B2C1B7}" type="datetimeFigureOut">
              <a:rPr lang="sv-SE" smtClean="0"/>
              <a:t>2021-07-12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33B17371-D302-4CFE-BF68-9AB6D5BC924F}" type="slidenum">
              <a:rPr lang="sv-SE" smtClean="0"/>
              <a:t>‹#›</a:t>
            </a:fld>
            <a:endParaRPr lang="sv-SE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064364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emf"/><Relationship Id="rId5" Type="http://schemas.openxmlformats.org/officeDocument/2006/relationships/image" Target="../media/image5.emf"/><Relationship Id="rId4" Type="http://schemas.openxmlformats.org/officeDocument/2006/relationships/image" Target="../media/image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objekt 2">
            <a:extLst>
              <a:ext uri="{FF2B5EF4-FFF2-40B4-BE49-F238E27FC236}">
                <a16:creationId xmlns:a16="http://schemas.microsoft.com/office/drawing/2014/main" id="{E9493094-3245-4542-9AB1-88A5579FBF9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79781" y="286925"/>
            <a:ext cx="1691008" cy="560363"/>
          </a:xfrm>
          <a:prstGeom prst="rect">
            <a:avLst/>
          </a:prstGeom>
        </p:spPr>
      </p:pic>
      <p:sp>
        <p:nvSpPr>
          <p:cNvPr id="4" name="textruta 3">
            <a:extLst>
              <a:ext uri="{FF2B5EF4-FFF2-40B4-BE49-F238E27FC236}">
                <a16:creationId xmlns:a16="http://schemas.microsoft.com/office/drawing/2014/main" id="{50035BAB-88BC-468D-A169-F958A7C3C8B4}"/>
              </a:ext>
            </a:extLst>
          </p:cNvPr>
          <p:cNvSpPr txBox="1"/>
          <p:nvPr/>
        </p:nvSpPr>
        <p:spPr>
          <a:xfrm>
            <a:off x="3180657" y="2767280"/>
            <a:ext cx="583068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v-SE" sz="4000" b="1" dirty="0"/>
              <a:t>VÄRDERA OCH REDOVISA </a:t>
            </a:r>
          </a:p>
          <a:p>
            <a:pPr algn="ctr"/>
            <a:r>
              <a:rPr lang="sv-SE" sz="4000" b="1" dirty="0"/>
              <a:t>KAPITEL 3</a:t>
            </a:r>
          </a:p>
        </p:txBody>
      </p:sp>
    </p:spTree>
    <p:extLst>
      <p:ext uri="{BB962C8B-B14F-4D97-AF65-F5344CB8AC3E}">
        <p14:creationId xmlns:p14="http://schemas.microsoft.com/office/powerpoint/2010/main" val="10557946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objekt 2">
            <a:extLst>
              <a:ext uri="{FF2B5EF4-FFF2-40B4-BE49-F238E27FC236}">
                <a16:creationId xmlns:a16="http://schemas.microsoft.com/office/drawing/2014/main" id="{E9493094-3245-4542-9AB1-88A5579FBF9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79781" y="286925"/>
            <a:ext cx="1691008" cy="560363"/>
          </a:xfrm>
          <a:prstGeom prst="rect">
            <a:avLst/>
          </a:prstGeom>
        </p:spPr>
      </p:pic>
      <p:sp>
        <p:nvSpPr>
          <p:cNvPr id="4" name="textruta 3">
            <a:extLst>
              <a:ext uri="{FF2B5EF4-FFF2-40B4-BE49-F238E27FC236}">
                <a16:creationId xmlns:a16="http://schemas.microsoft.com/office/drawing/2014/main" id="{50035BAB-88BC-468D-A169-F958A7C3C8B4}"/>
              </a:ext>
            </a:extLst>
          </p:cNvPr>
          <p:cNvSpPr txBox="1"/>
          <p:nvPr/>
        </p:nvSpPr>
        <p:spPr>
          <a:xfrm>
            <a:off x="648393" y="3899118"/>
            <a:ext cx="7581207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2400" dirty="0"/>
              <a:t>Till uppgiften finns på nästa sida fyra olika lösningar. </a:t>
            </a:r>
          </a:p>
          <a:p>
            <a:r>
              <a:rPr lang="sv-SE" sz="2400" dirty="0"/>
              <a:t>Alla lösningarna leder fram till rätt svar.</a:t>
            </a:r>
          </a:p>
          <a:p>
            <a:pPr marL="342900" indent="-342900">
              <a:buFontTx/>
              <a:buChar char="-"/>
            </a:pPr>
            <a:endParaRPr lang="sv-SE" sz="2400" dirty="0"/>
          </a:p>
          <a:p>
            <a:pPr marL="342900" indent="-342900">
              <a:buFontTx/>
              <a:buChar char="-"/>
            </a:pPr>
            <a:r>
              <a:rPr lang="sv-SE" sz="2400" dirty="0"/>
              <a:t>Vilken lösning är bäst?</a:t>
            </a:r>
          </a:p>
          <a:p>
            <a:pPr marL="342900" indent="-342900">
              <a:buFontTx/>
              <a:buChar char="-"/>
            </a:pPr>
            <a:r>
              <a:rPr lang="sv-SE" sz="2400" dirty="0"/>
              <a:t>Vilka brister och styrkor ser du i de andra lösningarna?</a:t>
            </a:r>
          </a:p>
        </p:txBody>
      </p:sp>
      <p:sp>
        <p:nvSpPr>
          <p:cNvPr id="2" name="textruta 1">
            <a:extLst>
              <a:ext uri="{FF2B5EF4-FFF2-40B4-BE49-F238E27FC236}">
                <a16:creationId xmlns:a16="http://schemas.microsoft.com/office/drawing/2014/main" id="{5F56FFC0-C60F-4EF3-B24E-49A3B6F4497D}"/>
              </a:ext>
            </a:extLst>
          </p:cNvPr>
          <p:cNvSpPr txBox="1"/>
          <p:nvPr/>
        </p:nvSpPr>
        <p:spPr>
          <a:xfrm>
            <a:off x="648394" y="410744"/>
            <a:ext cx="389035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3600" b="1" dirty="0"/>
              <a:t>PÅ FJÄLLVANDRING</a:t>
            </a:r>
          </a:p>
        </p:txBody>
      </p:sp>
      <p:sp>
        <p:nvSpPr>
          <p:cNvPr id="6" name="textruta 5">
            <a:extLst>
              <a:ext uri="{FF2B5EF4-FFF2-40B4-BE49-F238E27FC236}">
                <a16:creationId xmlns:a16="http://schemas.microsoft.com/office/drawing/2014/main" id="{E0874331-8107-4C00-8577-05DD43AA9C25}"/>
              </a:ext>
            </a:extLst>
          </p:cNvPr>
          <p:cNvSpPr txBox="1"/>
          <p:nvPr/>
        </p:nvSpPr>
        <p:spPr>
          <a:xfrm>
            <a:off x="648393" y="1120676"/>
            <a:ext cx="656705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2400" dirty="0"/>
              <a:t>Förra sommaren vandrade syskonen Oliver och Alva i Jämtlandsfjällen med sina föräldrar. </a:t>
            </a:r>
          </a:p>
          <a:p>
            <a:r>
              <a:rPr lang="sv-SE" sz="2400" dirty="0"/>
              <a:t>Vandringen började i Vålådalen och slutade fyra dagar senare i </a:t>
            </a:r>
            <a:r>
              <a:rPr lang="sv-SE" sz="2400" dirty="0" err="1"/>
              <a:t>Storulvån</a:t>
            </a:r>
            <a:r>
              <a:rPr lang="sv-SE" sz="2400" dirty="0"/>
              <a:t>.</a:t>
            </a:r>
          </a:p>
          <a:p>
            <a:endParaRPr lang="sv-SE" sz="2400" dirty="0"/>
          </a:p>
          <a:p>
            <a:r>
              <a:rPr lang="sv-SE" sz="2400" dirty="0"/>
              <a:t>Hur långt gick de i genomsnitt per dag?</a:t>
            </a:r>
          </a:p>
        </p:txBody>
      </p:sp>
      <p:pic>
        <p:nvPicPr>
          <p:cNvPr id="7" name="Bildobjekt 6">
            <a:extLst>
              <a:ext uri="{FF2B5EF4-FFF2-40B4-BE49-F238E27FC236}">
                <a16:creationId xmlns:a16="http://schemas.microsoft.com/office/drawing/2014/main" id="{707EDCC0-1449-4745-A484-8D3BE3AA481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97618" y="1641343"/>
            <a:ext cx="4972462" cy="21522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07765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ruta 1">
            <a:extLst>
              <a:ext uri="{FF2B5EF4-FFF2-40B4-BE49-F238E27FC236}">
                <a16:creationId xmlns:a16="http://schemas.microsoft.com/office/drawing/2014/main" id="{B936BF2D-A94C-4333-AB53-5E8A57DDA9FA}"/>
              </a:ext>
            </a:extLst>
          </p:cNvPr>
          <p:cNvSpPr txBox="1"/>
          <p:nvPr/>
        </p:nvSpPr>
        <p:spPr>
          <a:xfrm>
            <a:off x="646314" y="340172"/>
            <a:ext cx="50229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2400" dirty="0"/>
              <a:t>Hur långt gick de i genomsnitt per dag?</a:t>
            </a:r>
          </a:p>
        </p:txBody>
      </p:sp>
      <p:pic>
        <p:nvPicPr>
          <p:cNvPr id="5" name="Bildobjekt 4">
            <a:extLst>
              <a:ext uri="{FF2B5EF4-FFF2-40B4-BE49-F238E27FC236}">
                <a16:creationId xmlns:a16="http://schemas.microsoft.com/office/drawing/2014/main" id="{86E4FE52-B3E2-4E84-9ED5-37F199517C7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40286" y="314584"/>
            <a:ext cx="5105400" cy="2209800"/>
          </a:xfrm>
          <a:prstGeom prst="rect">
            <a:avLst/>
          </a:prstGeom>
        </p:spPr>
      </p:pic>
      <p:pic>
        <p:nvPicPr>
          <p:cNvPr id="9" name="Bildobjekt 8">
            <a:extLst>
              <a:ext uri="{FF2B5EF4-FFF2-40B4-BE49-F238E27FC236}">
                <a16:creationId xmlns:a16="http://schemas.microsoft.com/office/drawing/2014/main" id="{5137AD3A-5228-4133-BBA3-4098AA56B23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0218" y="801837"/>
            <a:ext cx="3230880" cy="2936399"/>
          </a:xfrm>
          <a:prstGeom prst="rect">
            <a:avLst/>
          </a:prstGeom>
        </p:spPr>
      </p:pic>
      <p:pic>
        <p:nvPicPr>
          <p:cNvPr id="12" name="Bildobjekt 11">
            <a:extLst>
              <a:ext uri="{FF2B5EF4-FFF2-40B4-BE49-F238E27FC236}">
                <a16:creationId xmlns:a16="http://schemas.microsoft.com/office/drawing/2014/main" id="{09C9713D-BB62-43A5-A49D-90ECF6BC143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0218" y="3738236"/>
            <a:ext cx="3254765" cy="2432685"/>
          </a:xfrm>
          <a:prstGeom prst="rect">
            <a:avLst/>
          </a:prstGeom>
        </p:spPr>
      </p:pic>
      <p:pic>
        <p:nvPicPr>
          <p:cNvPr id="14" name="Bildobjekt 13">
            <a:extLst>
              <a:ext uri="{FF2B5EF4-FFF2-40B4-BE49-F238E27FC236}">
                <a16:creationId xmlns:a16="http://schemas.microsoft.com/office/drawing/2014/main" id="{BBDE4144-986C-4107-A0E2-29D60F20CFD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667500" y="2524384"/>
            <a:ext cx="4099357" cy="2730297"/>
          </a:xfrm>
          <a:prstGeom prst="rect">
            <a:avLst/>
          </a:prstGeom>
        </p:spPr>
      </p:pic>
      <p:pic>
        <p:nvPicPr>
          <p:cNvPr id="16" name="Bildobjekt 15">
            <a:extLst>
              <a:ext uri="{FF2B5EF4-FFF2-40B4-BE49-F238E27FC236}">
                <a16:creationId xmlns:a16="http://schemas.microsoft.com/office/drawing/2014/main" id="{79BCC86A-4935-4664-9CEB-585C4BB723D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843259" y="2763761"/>
            <a:ext cx="4099358" cy="22515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69476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Återblick">
  <a:themeElements>
    <a:clrScheme name="Lila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69A020"/>
      </a:hlink>
      <a:folHlink>
        <a:srgbClr val="8C8C8C"/>
      </a:folHlink>
    </a:clrScheme>
    <a:fontScheme name="Återblick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Återblick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9CC26709-368C-4D72-9060-94E5B3FF3CD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612</TotalTime>
  <Words>84</Words>
  <Application>Microsoft Office PowerPoint</Application>
  <PresentationFormat>Bredbild</PresentationFormat>
  <Paragraphs>13</Paragraphs>
  <Slides>3</Slides>
  <Notes>0</Notes>
  <HiddenSlides>0</HiddenSlides>
  <MMClips>0</MMClips>
  <ScaleCrop>false</ScaleCrop>
  <HeadingPairs>
    <vt:vector size="6" baseType="variant">
      <vt:variant>
        <vt:lpstr>Använt teckensnitt</vt:lpstr>
      </vt:variant>
      <vt:variant>
        <vt:i4>2</vt:i4>
      </vt:variant>
      <vt:variant>
        <vt:lpstr>Tema</vt:lpstr>
      </vt:variant>
      <vt:variant>
        <vt:i4>1</vt:i4>
      </vt:variant>
      <vt:variant>
        <vt:lpstr>Bildrubriker</vt:lpstr>
      </vt:variant>
      <vt:variant>
        <vt:i4>3</vt:i4>
      </vt:variant>
    </vt:vector>
  </HeadingPairs>
  <TitlesOfParts>
    <vt:vector size="6" baseType="lpstr">
      <vt:lpstr>Calibri</vt:lpstr>
      <vt:lpstr>Calibri Light</vt:lpstr>
      <vt:lpstr>Återblick</vt:lpstr>
      <vt:lpstr>PowerPoint-presentation</vt:lpstr>
      <vt:lpstr>PowerPoint-presentation</vt:lpstr>
      <vt:lpstr>PowerPoint-presentation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PowerPoint-presentation</dc:title>
  <dc:creator>Kerstin Dahlin</dc:creator>
  <cp:lastModifiedBy>Kerstin Dahlin</cp:lastModifiedBy>
  <cp:revision>59</cp:revision>
  <dcterms:created xsi:type="dcterms:W3CDTF">2019-08-04T10:07:00Z</dcterms:created>
  <dcterms:modified xsi:type="dcterms:W3CDTF">2021-07-12T17:52:45Z</dcterms:modified>
</cp:coreProperties>
</file>