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69" r:id="rId3"/>
    <p:sldId id="259" r:id="rId4"/>
    <p:sldId id="274" r:id="rId5"/>
    <p:sldId id="281" r:id="rId6"/>
    <p:sldId id="275" r:id="rId7"/>
    <p:sldId id="276" r:id="rId8"/>
    <p:sldId id="277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Inget format, tabellrutnät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56" autoAdjust="0"/>
    <p:restoredTop sz="94660"/>
  </p:normalViewPr>
  <p:slideViewPr>
    <p:cSldViewPr snapToGrid="0">
      <p:cViewPr varScale="1">
        <p:scale>
          <a:sx n="59" d="100"/>
          <a:sy n="59" d="100"/>
        </p:scale>
        <p:origin x="84" y="12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sv-SE"/>
              <a:t>Klicka här för att ändra mall för underrubrikformat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2021-07-20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0853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2021-07-20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57414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2021-07-20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76518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2021-07-20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64963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vsnittsrubri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2021-07-20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3726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2021-07-20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23687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2021-07-20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31244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2021-07-20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84064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2021-07-20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64703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AB4C22EB-9F03-487A-8739-7879F6B2C1B7}" type="datetimeFigureOut">
              <a:rPr lang="sv-SE" smtClean="0"/>
              <a:t>2021-07-20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19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2021-07-20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10968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B4C22EB-9F03-487A-8739-7879F6B2C1B7}" type="datetimeFigureOut">
              <a:rPr lang="sv-SE" smtClean="0"/>
              <a:t>2021-07-20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6436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3158984" y="3075057"/>
            <a:ext cx="58740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4000" b="1" dirty="0"/>
              <a:t>RESONEMANG KAPITEL 3</a:t>
            </a:r>
          </a:p>
        </p:txBody>
      </p:sp>
    </p:spTree>
    <p:extLst>
      <p:ext uri="{BB962C8B-B14F-4D97-AF65-F5344CB8AC3E}">
        <p14:creationId xmlns:p14="http://schemas.microsoft.com/office/powerpoint/2010/main" val="1055794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3753381" y="2767280"/>
            <a:ext cx="46852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4000" b="1" dirty="0"/>
              <a:t>MÖNSTER</a:t>
            </a:r>
            <a:br>
              <a:rPr lang="sv-SE" sz="4000" b="1" dirty="0"/>
            </a:br>
            <a:r>
              <a:rPr lang="sv-SE" sz="4000" b="1" dirty="0"/>
              <a:t>MED TRE TAL I FÖLJD</a:t>
            </a:r>
          </a:p>
        </p:txBody>
      </p:sp>
    </p:spTree>
    <p:extLst>
      <p:ext uri="{BB962C8B-B14F-4D97-AF65-F5344CB8AC3E}">
        <p14:creationId xmlns:p14="http://schemas.microsoft.com/office/powerpoint/2010/main" val="28706363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2071361" y="847288"/>
            <a:ext cx="804927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dirty="0"/>
              <a:t>Talen 4, 5 och 6 är tre naturliga tal som följer efter varandra.</a:t>
            </a:r>
          </a:p>
          <a:p>
            <a:endParaRPr lang="sv-SE" sz="2400" dirty="0"/>
          </a:p>
          <a:p>
            <a:r>
              <a:rPr lang="sv-SE" sz="2400" dirty="0"/>
              <a:t>Om vi multiplicerar talen 4 och 6 får vi 4 ∙ 6 = 24.</a:t>
            </a:r>
          </a:p>
          <a:p>
            <a:endParaRPr lang="sv-SE" sz="2400" dirty="0"/>
          </a:p>
          <a:p>
            <a:r>
              <a:rPr lang="sv-SE" sz="2400" dirty="0"/>
              <a:t>Om vi multiplicerar talet i mitten med sig självt får vi 5 ∙ 5 = 25.</a:t>
            </a: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3A7DE43E-0E57-4CB9-BF65-EFB7DC3ACB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9103" y="2990608"/>
            <a:ext cx="5853792" cy="2848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776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2383467" y="2644170"/>
            <a:ext cx="742506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dirty="0"/>
              <a:t>1. Gör motsvarande beräkningar för några andra talföljder med tre tal som följer efter varandra.</a:t>
            </a:r>
          </a:p>
          <a:p>
            <a:pPr marL="457200" indent="-457200">
              <a:buAutoNum type="arabicPeriod"/>
            </a:pPr>
            <a:endParaRPr lang="sv-SE" sz="2400" dirty="0"/>
          </a:p>
          <a:p>
            <a:r>
              <a:rPr lang="sv-SE" sz="2400" dirty="0"/>
              <a:t>Vilken slutsats kan du dra av dina beräkningar?</a:t>
            </a:r>
          </a:p>
        </p:txBody>
      </p:sp>
    </p:spTree>
    <p:extLst>
      <p:ext uri="{BB962C8B-B14F-4D97-AF65-F5344CB8AC3E}">
        <p14:creationId xmlns:p14="http://schemas.microsoft.com/office/powerpoint/2010/main" val="2663936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2821869" y="2644170"/>
            <a:ext cx="65482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dirty="0"/>
              <a:t>2. Undersök på samma sätt tre jämna eller udda tal som följer efter varandra.</a:t>
            </a:r>
          </a:p>
          <a:p>
            <a:endParaRPr lang="sv-SE" sz="2400" dirty="0"/>
          </a:p>
          <a:p>
            <a:r>
              <a:rPr lang="sv-SE" sz="2400" dirty="0"/>
              <a:t>Vilken är differensen mellan produkterna då?</a:t>
            </a:r>
          </a:p>
        </p:txBody>
      </p:sp>
    </p:spTree>
    <p:extLst>
      <p:ext uri="{BB962C8B-B14F-4D97-AF65-F5344CB8AC3E}">
        <p14:creationId xmlns:p14="http://schemas.microsoft.com/office/powerpoint/2010/main" val="3554509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1803375" y="2644170"/>
            <a:ext cx="85852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dirty="0"/>
              <a:t>3. Fortsätt med en liknande undersökning där talens differens är 3, till exempel 2, 5 och 8.</a:t>
            </a:r>
          </a:p>
          <a:p>
            <a:endParaRPr lang="sv-SE" sz="2400" dirty="0"/>
          </a:p>
          <a:p>
            <a:r>
              <a:rPr lang="sv-SE" sz="2400" dirty="0"/>
              <a:t>Beskriv resultatet.</a:t>
            </a:r>
          </a:p>
        </p:txBody>
      </p:sp>
    </p:spTree>
    <p:extLst>
      <p:ext uri="{BB962C8B-B14F-4D97-AF65-F5344CB8AC3E}">
        <p14:creationId xmlns:p14="http://schemas.microsoft.com/office/powerpoint/2010/main" val="4019803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2342218" y="3013501"/>
            <a:ext cx="75075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dirty="0"/>
              <a:t>4. Gör en sista beräkning och nu med tal vars differens är 4, till exempel 2, 6 och 10.</a:t>
            </a:r>
          </a:p>
        </p:txBody>
      </p:sp>
    </p:spTree>
    <p:extLst>
      <p:ext uri="{BB962C8B-B14F-4D97-AF65-F5344CB8AC3E}">
        <p14:creationId xmlns:p14="http://schemas.microsoft.com/office/powerpoint/2010/main" val="3394411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3044132" y="2644170"/>
            <a:ext cx="61037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dirty="0"/>
              <a:t>5. Skriv, utan att räkna, vilken differensen mellan produkterna är om talens differens är 5.</a:t>
            </a:r>
          </a:p>
          <a:p>
            <a:endParaRPr lang="sv-SE" sz="2400" dirty="0"/>
          </a:p>
          <a:p>
            <a:r>
              <a:rPr lang="sv-SE" sz="2400" dirty="0"/>
              <a:t>Motivera ditt svar.</a:t>
            </a:r>
          </a:p>
        </p:txBody>
      </p:sp>
    </p:spTree>
    <p:extLst>
      <p:ext uri="{BB962C8B-B14F-4D97-AF65-F5344CB8AC3E}">
        <p14:creationId xmlns:p14="http://schemas.microsoft.com/office/powerpoint/2010/main" val="2772167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Återblick">
  <a:themeElements>
    <a:clrScheme name="Lil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Återblic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Återblic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665</TotalTime>
  <Words>176</Words>
  <Application>Microsoft Office PowerPoint</Application>
  <PresentationFormat>Bredbild</PresentationFormat>
  <Paragraphs>20</Paragraphs>
  <Slides>8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2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8</vt:i4>
      </vt:variant>
    </vt:vector>
  </HeadingPairs>
  <TitlesOfParts>
    <vt:vector size="11" baseType="lpstr">
      <vt:lpstr>Calibri</vt:lpstr>
      <vt:lpstr>Calibri Light</vt:lpstr>
      <vt:lpstr>Återblick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Kerstin Dahlin</dc:creator>
  <cp:lastModifiedBy>Kerstin Dahlin</cp:lastModifiedBy>
  <cp:revision>57</cp:revision>
  <dcterms:created xsi:type="dcterms:W3CDTF">2019-08-04T10:07:00Z</dcterms:created>
  <dcterms:modified xsi:type="dcterms:W3CDTF">2021-07-20T16:41:24Z</dcterms:modified>
</cp:coreProperties>
</file>