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8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41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65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96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2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36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2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06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47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096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4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481349" y="2767280"/>
            <a:ext cx="72293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VEMS PÅSTÅENDE STÄMMER? </a:t>
            </a:r>
          </a:p>
          <a:p>
            <a:pPr algn="ctr"/>
            <a:r>
              <a:rPr lang="sv-SE" sz="4000" b="1" dirty="0"/>
              <a:t>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407748" y="456819"/>
            <a:ext cx="5376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I en turnering i innebandy deltar 5 lag. </a:t>
            </a:r>
          </a:p>
          <a:p>
            <a:r>
              <a:rPr lang="sv-SE" sz="2400" dirty="0"/>
              <a:t>Alla lag ska möta alla andra lag en gång. </a:t>
            </a:r>
          </a:p>
          <a:p>
            <a:r>
              <a:rPr lang="sv-SE" sz="2400" dirty="0"/>
              <a:t>Hur många matcher spelas sammanlagt?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C3866C2A-7258-4EF4-94FF-0E871CA18543}"/>
              </a:ext>
            </a:extLst>
          </p:cNvPr>
          <p:cNvSpPr txBox="1"/>
          <p:nvPr/>
        </p:nvSpPr>
        <p:spPr>
          <a:xfrm>
            <a:off x="2569297" y="5300121"/>
            <a:ext cx="7110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Är det något eller några av påståendena som stämmer? Diskutera med en klasskamrat och kom överens.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0F592BA6-F1B2-438C-918A-F947DB125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45" y="1508414"/>
            <a:ext cx="2383481" cy="3246466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D75BAF9E-1448-43E5-82BD-B6BFE1BA2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1796" y="1769024"/>
            <a:ext cx="2827620" cy="3451359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022D8ABC-5FB8-4834-BBBF-70094D129C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1703" y="1648579"/>
            <a:ext cx="2522668" cy="3560842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FAA891C5-FF2D-491E-B939-789A40331F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6658" y="1657148"/>
            <a:ext cx="2286300" cy="316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583</TotalTime>
  <Words>49</Words>
  <Application>Microsoft Office PowerPoint</Application>
  <PresentationFormat>Bredbild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Återblick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52</cp:revision>
  <dcterms:created xsi:type="dcterms:W3CDTF">2019-08-04T10:07:00Z</dcterms:created>
  <dcterms:modified xsi:type="dcterms:W3CDTF">2021-07-12T14:18:30Z</dcterms:modified>
</cp:coreProperties>
</file>