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69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58" d="100"/>
          <a:sy n="58" d="100"/>
        </p:scale>
        <p:origin x="108" y="12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sv-SE"/>
              <a:t>Klicka här för att ändra mall för underrubrikformat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2021-07-20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2190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2021-07-20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614495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2021-07-20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9456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2021-07-20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61723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vsnittsrubri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2021-07-20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2910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2021-07-20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55225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2021-07-20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28431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2021-07-20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96225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2021-07-20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41304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AB4C22EB-9F03-487A-8739-7879F6B2C1B7}" type="datetimeFigureOut">
              <a:rPr lang="sv-SE" smtClean="0"/>
              <a:t>2021-07-20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99576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2021-07-20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04749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B4C22EB-9F03-487A-8739-7879F6B2C1B7}" type="datetimeFigureOut">
              <a:rPr lang="sv-SE" smtClean="0"/>
              <a:t>2021-07-20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6825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2836877" y="2721114"/>
            <a:ext cx="65182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4000" b="1" dirty="0"/>
              <a:t>PROBLEMLÖSNING KAPITEL 3</a:t>
            </a:r>
          </a:p>
        </p:txBody>
      </p:sp>
    </p:spTree>
    <p:extLst>
      <p:ext uri="{BB962C8B-B14F-4D97-AF65-F5344CB8AC3E}">
        <p14:creationId xmlns:p14="http://schemas.microsoft.com/office/powerpoint/2010/main" val="10557946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3593849" y="1874728"/>
            <a:ext cx="500430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PROBLEM 8</a:t>
            </a:r>
          </a:p>
          <a:p>
            <a:endParaRPr lang="sv-SE" sz="2800" b="1" dirty="0"/>
          </a:p>
          <a:p>
            <a:r>
              <a:rPr lang="sv-SE" sz="2800" dirty="0"/>
              <a:t>Ida är 4 cm längre än Nathalie.</a:t>
            </a:r>
          </a:p>
          <a:p>
            <a:endParaRPr lang="sv-SE" sz="2800" dirty="0"/>
          </a:p>
          <a:p>
            <a:r>
              <a:rPr lang="sv-SE" sz="2800" dirty="0"/>
              <a:t>Sammanlagt är flickorna 324 cm.</a:t>
            </a:r>
          </a:p>
          <a:p>
            <a:endParaRPr lang="sv-SE" sz="2800" dirty="0"/>
          </a:p>
          <a:p>
            <a:r>
              <a:rPr lang="sv-SE" sz="2800" dirty="0"/>
              <a:t>Hur lång är var och en?</a:t>
            </a:r>
          </a:p>
        </p:txBody>
      </p:sp>
    </p:spTree>
    <p:extLst>
      <p:ext uri="{BB962C8B-B14F-4D97-AF65-F5344CB8AC3E}">
        <p14:creationId xmlns:p14="http://schemas.microsoft.com/office/powerpoint/2010/main" val="2845402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1620141" y="1443841"/>
            <a:ext cx="895171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PROBLEM 9</a:t>
            </a:r>
          </a:p>
          <a:p>
            <a:endParaRPr lang="sv-SE" sz="2800" b="1" dirty="0"/>
          </a:p>
          <a:p>
            <a:r>
              <a:rPr lang="sv-SE" sz="2800" dirty="0"/>
              <a:t>Under en utflykt deltog dubbelt så många flickor som pojkar.</a:t>
            </a:r>
          </a:p>
          <a:p>
            <a:endParaRPr lang="sv-SE" sz="2800" dirty="0"/>
          </a:p>
          <a:p>
            <a:r>
              <a:rPr lang="sv-SE" sz="2800" dirty="0"/>
              <a:t>Antalet vuxna var dubbelt så många som antalet barn.</a:t>
            </a:r>
          </a:p>
          <a:p>
            <a:endParaRPr lang="sv-SE" sz="2800" dirty="0"/>
          </a:p>
          <a:p>
            <a:r>
              <a:rPr lang="sv-SE" sz="2800" dirty="0"/>
              <a:t>Sammanlagt deltog 99 personer i utflykten.</a:t>
            </a:r>
          </a:p>
          <a:p>
            <a:endParaRPr lang="sv-SE" sz="2800" dirty="0"/>
          </a:p>
          <a:p>
            <a:r>
              <a:rPr lang="sv-SE" sz="2800" dirty="0"/>
              <a:t>Hur många pojkar, flickor och vuxna deltog i utflykten?</a:t>
            </a:r>
          </a:p>
        </p:txBody>
      </p:sp>
    </p:spTree>
    <p:extLst>
      <p:ext uri="{BB962C8B-B14F-4D97-AF65-F5344CB8AC3E}">
        <p14:creationId xmlns:p14="http://schemas.microsoft.com/office/powerpoint/2010/main" val="1314567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3155887" y="1874728"/>
            <a:ext cx="588022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PROBLEM 10</a:t>
            </a:r>
          </a:p>
          <a:p>
            <a:endParaRPr lang="sv-SE" sz="2800" b="1" dirty="0"/>
          </a:p>
          <a:p>
            <a:r>
              <a:rPr lang="sv-SE" sz="2800" dirty="0"/>
              <a:t>Summan av två tal är 105.</a:t>
            </a:r>
          </a:p>
          <a:p>
            <a:endParaRPr lang="sv-SE" sz="2800" dirty="0"/>
          </a:p>
          <a:p>
            <a:r>
              <a:rPr lang="sv-SE" sz="2800" dirty="0"/>
              <a:t>Det ena talet är 37 större än det andra.</a:t>
            </a:r>
          </a:p>
          <a:p>
            <a:endParaRPr lang="sv-SE" sz="2800" dirty="0"/>
          </a:p>
          <a:p>
            <a:r>
              <a:rPr lang="sv-SE" sz="2800" dirty="0"/>
              <a:t>Vilka är talen?</a:t>
            </a:r>
          </a:p>
        </p:txBody>
      </p:sp>
    </p:spTree>
    <p:extLst>
      <p:ext uri="{BB962C8B-B14F-4D97-AF65-F5344CB8AC3E}">
        <p14:creationId xmlns:p14="http://schemas.microsoft.com/office/powerpoint/2010/main" val="502925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3841762" y="2767280"/>
            <a:ext cx="450847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4000" b="1" dirty="0"/>
              <a:t>Metod:</a:t>
            </a:r>
          </a:p>
          <a:p>
            <a:r>
              <a:rPr lang="sv-SE" sz="4000" b="1" dirty="0"/>
              <a:t>ANVÄND EKVATION</a:t>
            </a:r>
          </a:p>
        </p:txBody>
      </p:sp>
    </p:spTree>
    <p:extLst>
      <p:ext uri="{BB962C8B-B14F-4D97-AF65-F5344CB8AC3E}">
        <p14:creationId xmlns:p14="http://schemas.microsoft.com/office/powerpoint/2010/main" val="28706363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2484551" y="1874728"/>
            <a:ext cx="722289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PROBLEM 1</a:t>
            </a:r>
          </a:p>
          <a:p>
            <a:endParaRPr lang="sv-SE" sz="2800" b="1" dirty="0"/>
          </a:p>
          <a:p>
            <a:r>
              <a:rPr lang="sv-SE" sz="2800" dirty="0"/>
              <a:t>Ett tal multipliceras med 4.</a:t>
            </a:r>
          </a:p>
          <a:p>
            <a:endParaRPr lang="sv-SE" sz="2800" dirty="0"/>
          </a:p>
          <a:p>
            <a:r>
              <a:rPr lang="sv-SE" sz="2800" dirty="0"/>
              <a:t>Om man sedan adderar med 5 så är summan 17.</a:t>
            </a:r>
          </a:p>
          <a:p>
            <a:endParaRPr lang="sv-SE" sz="2800" dirty="0"/>
          </a:p>
          <a:p>
            <a:r>
              <a:rPr lang="sv-SE" sz="2800" dirty="0"/>
              <a:t>Vilket är talet?</a:t>
            </a:r>
          </a:p>
        </p:txBody>
      </p:sp>
    </p:spTree>
    <p:extLst>
      <p:ext uri="{BB962C8B-B14F-4D97-AF65-F5344CB8AC3E}">
        <p14:creationId xmlns:p14="http://schemas.microsoft.com/office/powerpoint/2010/main" val="730776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3093728" y="1659285"/>
            <a:ext cx="600454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PROBLEM 2</a:t>
            </a:r>
          </a:p>
          <a:p>
            <a:endParaRPr lang="sv-SE" sz="2800" b="1" dirty="0"/>
          </a:p>
          <a:p>
            <a:r>
              <a:rPr lang="sv-SE" sz="2800" dirty="0"/>
              <a:t>Ett tal divideras med 3.</a:t>
            </a:r>
          </a:p>
          <a:p>
            <a:endParaRPr lang="sv-SE" sz="2800" dirty="0"/>
          </a:p>
          <a:p>
            <a:r>
              <a:rPr lang="sv-SE" sz="2800" dirty="0"/>
              <a:t>Om man sedan subtraherar med 8 så är differensen 12.</a:t>
            </a:r>
          </a:p>
          <a:p>
            <a:endParaRPr lang="sv-SE" sz="2800" dirty="0"/>
          </a:p>
          <a:p>
            <a:r>
              <a:rPr lang="sv-SE" sz="2800" dirty="0"/>
              <a:t>Vilket är talet?</a:t>
            </a:r>
          </a:p>
        </p:txBody>
      </p:sp>
    </p:spTree>
    <p:extLst>
      <p:ext uri="{BB962C8B-B14F-4D97-AF65-F5344CB8AC3E}">
        <p14:creationId xmlns:p14="http://schemas.microsoft.com/office/powerpoint/2010/main" val="3483033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892548" y="847288"/>
            <a:ext cx="741432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PROBLEM 3</a:t>
            </a:r>
          </a:p>
          <a:p>
            <a:endParaRPr lang="sv-SE" sz="2800" b="1" dirty="0"/>
          </a:p>
          <a:p>
            <a:r>
              <a:rPr lang="sv-SE" sz="2800" dirty="0"/>
              <a:t>Om man dividerar morfars ålder med 7 och sedan subtraherar med 6, får man Cajsas ålder.</a:t>
            </a:r>
          </a:p>
          <a:p>
            <a:endParaRPr lang="sv-SE" sz="2800" dirty="0"/>
          </a:p>
          <a:p>
            <a:r>
              <a:rPr lang="sv-SE" sz="2800" dirty="0"/>
              <a:t>Hur gammal är morfar, om Cajsa är 3 år?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4388B4E4-9D81-46EC-BD25-054DDB3103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0964" y="2597595"/>
            <a:ext cx="3727912" cy="279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508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3741452" y="847288"/>
            <a:ext cx="470909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PROBLEM 4</a:t>
            </a:r>
          </a:p>
          <a:p>
            <a:endParaRPr lang="sv-SE" sz="2800" b="1" dirty="0"/>
          </a:p>
          <a:p>
            <a:r>
              <a:rPr lang="sv-SE" sz="2800" dirty="0"/>
              <a:t>Rektangelns omkrets är 56 cm.</a:t>
            </a:r>
          </a:p>
          <a:p>
            <a:endParaRPr lang="sv-SE" sz="2800" dirty="0"/>
          </a:p>
          <a:p>
            <a:r>
              <a:rPr lang="sv-SE" sz="2800" dirty="0"/>
              <a:t>Hur långa är sidorna?</a:t>
            </a: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C8020349-E700-4E0B-9B5C-AEEEAA1D6F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4002" y="3883255"/>
            <a:ext cx="4696545" cy="1852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445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4058905" y="847288"/>
            <a:ext cx="407419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PROBLEM 5</a:t>
            </a:r>
          </a:p>
          <a:p>
            <a:endParaRPr lang="sv-SE" sz="2800" b="1" dirty="0"/>
          </a:p>
          <a:p>
            <a:r>
              <a:rPr lang="sv-SE" sz="2800" dirty="0"/>
              <a:t>Hur mycket väger en kula?</a:t>
            </a: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5DCC7FD5-A9D9-4EA3-A82F-58EA8681F4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1984" y="3020550"/>
            <a:ext cx="8068032" cy="2449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7304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3056683" y="1874728"/>
            <a:ext cx="607863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PROBLEM 6</a:t>
            </a:r>
          </a:p>
          <a:p>
            <a:endParaRPr lang="sv-SE" sz="2800" b="1" dirty="0"/>
          </a:p>
          <a:p>
            <a:r>
              <a:rPr lang="sv-SE" sz="2800" dirty="0"/>
              <a:t>Ebba och Mateodelade på 25 vindruvor.</a:t>
            </a:r>
          </a:p>
          <a:p>
            <a:endParaRPr lang="sv-SE" sz="2800" dirty="0"/>
          </a:p>
          <a:p>
            <a:r>
              <a:rPr lang="sv-SE" sz="2800" dirty="0"/>
              <a:t>Ebba fick 5 fler än Matteo.</a:t>
            </a:r>
          </a:p>
          <a:p>
            <a:endParaRPr lang="sv-SE" sz="2800" dirty="0"/>
          </a:p>
          <a:p>
            <a:r>
              <a:rPr lang="sv-SE" sz="2800" dirty="0"/>
              <a:t>Hur många vindruvor fick Matteo?</a:t>
            </a:r>
          </a:p>
        </p:txBody>
      </p:sp>
    </p:spTree>
    <p:extLst>
      <p:ext uri="{BB962C8B-B14F-4D97-AF65-F5344CB8AC3E}">
        <p14:creationId xmlns:p14="http://schemas.microsoft.com/office/powerpoint/2010/main" val="3382015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3140179" y="2090172"/>
            <a:ext cx="591164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PROBLEM 7</a:t>
            </a:r>
          </a:p>
          <a:p>
            <a:endParaRPr lang="sv-SE" sz="2800" b="1" dirty="0"/>
          </a:p>
          <a:p>
            <a:r>
              <a:rPr lang="sv-SE" sz="2800" dirty="0"/>
              <a:t>Tre jämna tal som följer efter varandra har summan 66.</a:t>
            </a:r>
          </a:p>
          <a:p>
            <a:endParaRPr lang="sv-SE" sz="2800" dirty="0"/>
          </a:p>
          <a:p>
            <a:r>
              <a:rPr lang="sv-SE" sz="2800" dirty="0"/>
              <a:t>Vilka är talen?</a:t>
            </a:r>
          </a:p>
        </p:txBody>
      </p:sp>
    </p:spTree>
    <p:extLst>
      <p:ext uri="{BB962C8B-B14F-4D97-AF65-F5344CB8AC3E}">
        <p14:creationId xmlns:p14="http://schemas.microsoft.com/office/powerpoint/2010/main" val="4056791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Återblick">
  <a:themeElements>
    <a:clrScheme name="Lil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Återblic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Återblic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380</TotalTime>
  <Words>231</Words>
  <Application>Microsoft Office PowerPoint</Application>
  <PresentationFormat>Bredbild</PresentationFormat>
  <Paragraphs>65</Paragraphs>
  <Slides>12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2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12</vt:i4>
      </vt:variant>
    </vt:vector>
  </HeadingPairs>
  <TitlesOfParts>
    <vt:vector size="15" baseType="lpstr">
      <vt:lpstr>Calibri</vt:lpstr>
      <vt:lpstr>Calibri Light</vt:lpstr>
      <vt:lpstr>Återblick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Kerstin Dahlin</dc:creator>
  <cp:lastModifiedBy>Kerstin Dahlin</cp:lastModifiedBy>
  <cp:revision>32</cp:revision>
  <dcterms:created xsi:type="dcterms:W3CDTF">2019-08-04T10:07:00Z</dcterms:created>
  <dcterms:modified xsi:type="dcterms:W3CDTF">2021-07-20T14:38:36Z</dcterms:modified>
</cp:coreProperties>
</file>