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9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Inget format, tabellrutnät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108" y="1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0853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7414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76518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64963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vsnittsrubri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3726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368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31244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84064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64703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19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10968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6436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481349" y="2767280"/>
            <a:ext cx="72293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 b="1" dirty="0"/>
              <a:t>VEMS METOD ÄR KORREKT? </a:t>
            </a:r>
          </a:p>
          <a:p>
            <a:pPr algn="ctr"/>
            <a:r>
              <a:rPr lang="sv-SE" sz="4000" b="1" dirty="0"/>
              <a:t>KAPITEL 3</a:t>
            </a:r>
          </a:p>
        </p:txBody>
      </p:sp>
    </p:spTree>
    <p:extLst>
      <p:ext uri="{BB962C8B-B14F-4D97-AF65-F5344CB8AC3E}">
        <p14:creationId xmlns:p14="http://schemas.microsoft.com/office/powerpoint/2010/main" val="1055794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22" name="textruta 21">
            <a:extLst>
              <a:ext uri="{FF2B5EF4-FFF2-40B4-BE49-F238E27FC236}">
                <a16:creationId xmlns:a16="http://schemas.microsoft.com/office/drawing/2014/main" id="{C3866C2A-7258-4EF4-94FF-0E871CA18543}"/>
              </a:ext>
            </a:extLst>
          </p:cNvPr>
          <p:cNvSpPr txBox="1"/>
          <p:nvPr/>
        </p:nvSpPr>
        <p:spPr>
          <a:xfrm>
            <a:off x="2409637" y="5633413"/>
            <a:ext cx="7372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Vem har löst uppgiften rätt? Vilka fel har de andra gjort?</a:t>
            </a: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4363080" y="727822"/>
            <a:ext cx="3465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Beräkna 45 – 15 ∙ 2 + 5 ∙ 3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78D2C8EB-2996-432C-932D-C97B866337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6265" y="1562792"/>
            <a:ext cx="9599470" cy="959947"/>
          </a:xfrm>
          <a:prstGeom prst="rect">
            <a:avLst/>
          </a:prstGeom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FED088D9-53DD-4EA8-80C0-8A73E661B7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6265" y="2920321"/>
            <a:ext cx="9641312" cy="886150"/>
          </a:xfrm>
          <a:prstGeom prst="rect">
            <a:avLst/>
          </a:prstGeom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1D546D5F-439E-41DD-B1CC-847B932B7C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6265" y="4204053"/>
            <a:ext cx="9641312" cy="897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77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4" grpId="0"/>
    </p:bldLst>
  </p:timing>
</p:sld>
</file>

<file path=ppt/theme/theme1.xml><?xml version="1.0" encoding="utf-8"?>
<a:theme xmlns:a="http://schemas.openxmlformats.org/drawingml/2006/main" name="Återblick">
  <a:themeElements>
    <a:clrScheme name="Lil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Åter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Åter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588</TotalTime>
  <Words>30</Words>
  <Application>Microsoft Office PowerPoint</Application>
  <PresentationFormat>Bredbild</PresentationFormat>
  <Paragraphs>4</Paragraphs>
  <Slides>2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</vt:i4>
      </vt:variant>
    </vt:vector>
  </HeadingPairs>
  <TitlesOfParts>
    <vt:vector size="5" baseType="lpstr">
      <vt:lpstr>Calibri</vt:lpstr>
      <vt:lpstr>Calibri Light</vt:lpstr>
      <vt:lpstr>Återblick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Kerstin Dahlin</dc:creator>
  <cp:lastModifiedBy>Kerstin Dahlin</cp:lastModifiedBy>
  <cp:revision>56</cp:revision>
  <dcterms:created xsi:type="dcterms:W3CDTF">2019-08-04T10:07:00Z</dcterms:created>
  <dcterms:modified xsi:type="dcterms:W3CDTF">2021-07-12T14:52:29Z</dcterms:modified>
</cp:coreProperties>
</file>