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PÅSTÅENDE STÄMMER? </a:t>
            </a:r>
          </a:p>
          <a:p>
            <a:pPr algn="ctr"/>
            <a:r>
              <a:rPr lang="sv-SE" sz="4000" b="1" dirty="0"/>
              <a:t>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4981" y="847288"/>
            <a:ext cx="6155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I rutan finns några tal som fyra elever diskuterar.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555743F-3F23-44E7-AAC4-4946ED353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1238" y="943821"/>
            <a:ext cx="3638503" cy="730263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4052CB8F-1BBC-48AF-B569-F950AD5B3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87" y="1834082"/>
            <a:ext cx="2380239" cy="3170046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E0DB93AD-70B0-4F7F-B36B-678BED8642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2798" y="2000442"/>
            <a:ext cx="2885835" cy="31700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00CE923-5E9F-4A10-BB34-317A263713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0517" y="1970077"/>
            <a:ext cx="2473729" cy="3230775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085DB6DE-BD0F-4683-9446-A6B3A222CC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31672" y="1942214"/>
            <a:ext cx="2498503" cy="3165476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569297" y="5300121"/>
            <a:ext cx="711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Är det något eller några av påståendena som stämmer? Diskutera med en klasskamrat och kom överens.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</TotalTime>
  <Words>34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51</cp:revision>
  <dcterms:created xsi:type="dcterms:W3CDTF">2019-08-04T10:07:00Z</dcterms:created>
  <dcterms:modified xsi:type="dcterms:W3CDTF">2021-07-12T14:00:57Z</dcterms:modified>
</cp:coreProperties>
</file>