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METOD ÄR KORREKT? </a:t>
            </a:r>
          </a:p>
          <a:p>
            <a:pPr algn="ctr"/>
            <a:r>
              <a:rPr lang="sv-SE" sz="4000" b="1" dirty="0"/>
              <a:t>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409637" y="5633413"/>
            <a:ext cx="737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Vem har löst uppgiften rätt? Vilka fel har de andra gjort?</a:t>
            </a: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23D09631-5315-4640-B9A9-1869A352EAC0}"/>
              </a:ext>
            </a:extLst>
          </p:cNvPr>
          <p:cNvGrpSpPr/>
          <p:nvPr/>
        </p:nvGrpSpPr>
        <p:grpSpPr>
          <a:xfrm>
            <a:off x="4371393" y="567106"/>
            <a:ext cx="3449212" cy="697424"/>
            <a:chOff x="4647385" y="633371"/>
            <a:chExt cx="3449212" cy="697424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0035BAB-88BC-468D-A169-F958A7C3C8B4}"/>
                </a:ext>
              </a:extLst>
            </p:cNvPr>
            <p:cNvSpPr txBox="1"/>
            <p:nvPr/>
          </p:nvSpPr>
          <p:spPr>
            <a:xfrm>
              <a:off x="4647385" y="726272"/>
              <a:ext cx="3449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/>
                <a:t>Hur mycket är                   ?</a:t>
              </a:r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93A3068F-6006-4C67-BB70-08FD1E0BF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38592" y="633371"/>
              <a:ext cx="1208869" cy="697424"/>
            </a:xfrm>
            <a:prstGeom prst="rect">
              <a:avLst/>
            </a:prstGeom>
          </p:spPr>
        </p:pic>
      </p:grpSp>
      <p:pic>
        <p:nvPicPr>
          <p:cNvPr id="9" name="Bildobjekt 8">
            <a:extLst>
              <a:ext uri="{FF2B5EF4-FFF2-40B4-BE49-F238E27FC236}">
                <a16:creationId xmlns:a16="http://schemas.microsoft.com/office/drawing/2014/main" id="{4AEA41CF-D483-49D3-AD9B-84ABC105C5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6800" y="1447799"/>
            <a:ext cx="4495800" cy="198120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1749AC6-82B5-417B-BD9A-0A9B196953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4700" y="1438274"/>
            <a:ext cx="4000500" cy="1990725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D85C7E50-087A-41CE-AB1C-0C97E1396E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6800" y="3559656"/>
            <a:ext cx="4495800" cy="1943100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3D2DFA8-49FF-4467-8182-992D49E9E3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2800" y="3559656"/>
            <a:ext cx="39624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</TotalTime>
  <Words>24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56</cp:revision>
  <dcterms:created xsi:type="dcterms:W3CDTF">2019-08-04T10:07:00Z</dcterms:created>
  <dcterms:modified xsi:type="dcterms:W3CDTF">2021-07-12T14:46:02Z</dcterms:modified>
</cp:coreProperties>
</file>