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F1FBA-2618-4E47-859E-0886E432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352660-F6BC-4AD2-A984-6F5544B0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D99428-95D3-44EB-802A-3BB930A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310F3-D97A-4B3B-8347-69770058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877FA0-C649-4454-8D50-51ED09A8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1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452C0-F538-497C-B37F-448E33E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D611FF-F87F-4AC0-B879-11C14AD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537A8-F2BA-45B6-BA24-C2A2DD7B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3918DA-F061-4835-B6C0-8AEEBF3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FEB2-0212-4521-AD59-EB26939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FE0E90-5183-42D8-85C2-94B330A1A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A119A2-E9D8-48CB-9BE1-7EE2723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583FD-6820-42B1-A4AD-0C1B0D8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F167F8-03ED-4EEE-BEBF-54457C9D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3CC027-BD4C-4627-9450-BE9BF5D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7E50-E05A-4665-B3CE-A89AAB3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65BC9-6F46-4840-A8E5-63BE0955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F7D508-F414-44CF-BC24-680FAC5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C098B7-BF82-4076-841A-2E60F7B5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EA985-36AA-4B7F-820A-884ABE51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DE8E5-63C8-486B-A4C8-2E59B6BB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8FD32-13C6-401A-A2F4-574DFEE27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79678F-A831-47F6-BCD0-61FD74B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F4703-207E-46C7-8BA2-E28C6C13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E292-5D3E-46DE-9361-E9209D94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40AD2-1282-4F7C-9757-3AC91126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116559-BABC-4460-9C7E-FED49E7F3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A2F47-EC75-48EC-BFB1-EFCABFD4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0DE5E-F5C4-428E-B731-2FD6EC2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DC054-58F5-4808-A1DA-7E4BAABE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952A2-720F-434C-A786-6C808B3E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8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62B70-BE3C-453A-A47C-7F65F2C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B0E97-A673-4697-8E29-D111C716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06B848-28DD-46AF-9A9C-E9DD62F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B9F0BA-6141-4A86-809E-65D84CE3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812162-57A5-4C25-ADE6-824D6511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459B08-8924-4D11-A6D8-12AE309C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B62229-70BE-4AF0-BBD8-F563FFCC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B942FA-B2FF-45DC-81F4-D2E798BC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7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FA99BD-635E-4981-89E6-E1364A9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DBE9E5-96D4-491D-8832-AD2C00C3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A25FF-9E49-4D98-96AB-C008F811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60B327-C36F-4353-A0F5-ED97819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7F2C89-1579-4A1D-8F83-5E0BDB9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6F21E-CFC6-4C1B-875D-43BCDBC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D3350-FF97-4357-9A69-9232EEC9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2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299D3-E50F-43DC-B382-AC8D7AC9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B6B7E1-8BCC-45B4-8E73-F354C16D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C383F2-8C64-47E8-83E8-8FC4B033F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173479-A128-4E61-B897-7EB37EC6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FA4A9D-6666-4BB2-BB25-E503C859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AEEE27-9236-4003-B338-168A57E8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5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ADD29-92FB-4A25-9C16-C4C975B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D5CB36-6A25-4A4B-B3D6-D013A6B34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D83FC-02E5-4BDA-A068-6753E6FB7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3F62DE-42D7-4DEB-A8CE-CCF0CAEA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61634B-CE66-44A6-9AF7-AECCF5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79A0F-DE88-44A9-86A2-3CFAF90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8A8D55-F418-4ABD-8BD1-924EC204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F518E-C0F7-47B5-9508-1D85CD4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DFBD3-76F9-4FF3-B03B-35DB87A4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F651-802E-412A-80EC-C03FA65C1AED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B8013-1FD7-44D1-954C-27830D12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9FE2AC-1E5C-4BCF-ADAB-5EA56EEC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242A34-970A-4A30-85B3-8D96E40E9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788" y="207710"/>
            <a:ext cx="1253746" cy="415464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C03DD6C0-8E0B-401E-8FE2-3F6BA50DA97E}"/>
              </a:ext>
            </a:extLst>
          </p:cNvPr>
          <p:cNvSpPr/>
          <p:nvPr/>
        </p:nvSpPr>
        <p:spPr>
          <a:xfrm>
            <a:off x="286064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E05C48B-947C-4C89-9E7D-3282DC469355}"/>
              </a:ext>
            </a:extLst>
          </p:cNvPr>
          <p:cNvSpPr/>
          <p:nvPr/>
        </p:nvSpPr>
        <p:spPr>
          <a:xfrm>
            <a:off x="7798913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OBEKANT TAL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B1897F9B-C89D-4044-ACF2-A7ADED27B991}"/>
              </a:ext>
            </a:extLst>
          </p:cNvPr>
          <p:cNvSpPr/>
          <p:nvPr/>
        </p:nvSpPr>
        <p:spPr>
          <a:xfrm>
            <a:off x="1881929" y="51116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GRAF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B7C996E5-C031-49FA-B047-7F79F2661719}"/>
              </a:ext>
            </a:extLst>
          </p:cNvPr>
          <p:cNvSpPr/>
          <p:nvPr/>
        </p:nvSpPr>
        <p:spPr>
          <a:xfrm>
            <a:off x="336117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PRÖVNING</a:t>
            </a:r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84DD51C8-DAD6-46E4-944D-0C5A6ACB59DE}"/>
              </a:ext>
            </a:extLst>
          </p:cNvPr>
          <p:cNvSpPr/>
          <p:nvPr/>
        </p:nvSpPr>
        <p:spPr>
          <a:xfrm>
            <a:off x="401275" y="51102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TRÄD-DIAGRAM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01D1B1A0-B6A3-46DF-9F58-1FCD7968FF8D}"/>
              </a:ext>
            </a:extLst>
          </p:cNvPr>
          <p:cNvSpPr/>
          <p:nvPr/>
        </p:nvSpPr>
        <p:spPr>
          <a:xfrm>
            <a:off x="1881929" y="590582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VARIABEL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E490A6D-1FC3-49CB-9308-327E5A3D5D38}"/>
              </a:ext>
            </a:extLst>
          </p:cNvPr>
          <p:cNvSpPr/>
          <p:nvPr/>
        </p:nvSpPr>
        <p:spPr>
          <a:xfrm>
            <a:off x="484042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NUMERISKT UTTRYCK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E4EA7C6-93B7-4793-9D8E-35AE7985928A}"/>
              </a:ext>
            </a:extLst>
          </p:cNvPr>
          <p:cNvSpPr/>
          <p:nvPr/>
        </p:nvSpPr>
        <p:spPr>
          <a:xfrm>
            <a:off x="3361184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PRIORITERINGS-REGLER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0D82BDE9-E930-44D2-B840-6A9C19CB3AA1}"/>
              </a:ext>
            </a:extLst>
          </p:cNvPr>
          <p:cNvSpPr/>
          <p:nvPr/>
        </p:nvSpPr>
        <p:spPr>
          <a:xfrm>
            <a:off x="40127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TALFÖLJD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0EF5A61-6A42-4972-9CB7-8BE718805892}"/>
              </a:ext>
            </a:extLst>
          </p:cNvPr>
          <p:cNvSpPr/>
          <p:nvPr/>
        </p:nvSpPr>
        <p:spPr>
          <a:xfrm>
            <a:off x="6319667" y="5108895"/>
            <a:ext cx="1333850" cy="571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KOORDINAT-SYSTEM</a:t>
            </a: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3962669F-8018-4A37-BC7B-870AB3846D69}"/>
              </a:ext>
            </a:extLst>
          </p:cNvPr>
          <p:cNvSpPr/>
          <p:nvPr/>
        </p:nvSpPr>
        <p:spPr>
          <a:xfrm>
            <a:off x="927958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DIFFERENS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EAA30645-DAE0-499E-BFA2-E0AEE438DF1A}"/>
              </a:ext>
            </a:extLst>
          </p:cNvPr>
          <p:cNvSpPr/>
          <p:nvPr/>
        </p:nvSpPr>
        <p:spPr>
          <a:xfrm>
            <a:off x="9278159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X- OCH 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</a:rPr>
              <a:t>Y-AXEL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C4CA9106-9EE8-49AC-B6CC-7743FE56705A}"/>
              </a:ext>
            </a:extLst>
          </p:cNvPr>
          <p:cNvSpPr/>
          <p:nvPr/>
        </p:nvSpPr>
        <p:spPr>
          <a:xfrm>
            <a:off x="7800339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ALGEBRAISKT UTTRYCK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D616E920-D3CA-4241-AF41-95CCE6E2C008}"/>
              </a:ext>
            </a:extLst>
          </p:cNvPr>
          <p:cNvSpPr/>
          <p:nvPr/>
        </p:nvSpPr>
        <p:spPr>
          <a:xfrm>
            <a:off x="6321093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BALANS-METODEN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BE3EAD7-311D-45E8-B35A-668DF9B15225}"/>
              </a:ext>
            </a:extLst>
          </p:cNvPr>
          <p:cNvSpPr/>
          <p:nvPr/>
        </p:nvSpPr>
        <p:spPr>
          <a:xfrm>
            <a:off x="4841847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MÖNSTER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6E23761-C38C-4A98-AE83-BCF63F7C0D1F}"/>
              </a:ext>
            </a:extLst>
          </p:cNvPr>
          <p:cNvSpPr/>
          <p:nvPr/>
        </p:nvSpPr>
        <p:spPr>
          <a:xfrm>
            <a:off x="470898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2D93DFD7-98CD-4079-B659-B27D65C076C5}"/>
              </a:ext>
            </a:extLst>
          </p:cNvPr>
          <p:cNvSpPr/>
          <p:nvPr/>
        </p:nvSpPr>
        <p:spPr>
          <a:xfrm>
            <a:off x="655731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BCFB1A3-F833-4FD0-983E-93730B86210D}"/>
              </a:ext>
            </a:extLst>
          </p:cNvPr>
          <p:cNvSpPr/>
          <p:nvPr/>
        </p:nvSpPr>
        <p:spPr>
          <a:xfrm>
            <a:off x="840565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B5AC421-AB5D-4CDE-BFC7-65BCBFC98B05}"/>
              </a:ext>
            </a:extLst>
          </p:cNvPr>
          <p:cNvSpPr txBox="1"/>
          <p:nvPr/>
        </p:nvSpPr>
        <p:spPr>
          <a:xfrm>
            <a:off x="3740101" y="977198"/>
            <a:ext cx="5634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BEGREPP – SAMBAND, UTTRYCK OCH EKVATIONER</a:t>
            </a: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DD4C5C95-FED5-4484-8114-1A5BED3E3507}"/>
              </a:ext>
            </a:extLst>
          </p:cNvPr>
          <p:cNvSpPr/>
          <p:nvPr/>
        </p:nvSpPr>
        <p:spPr>
          <a:xfrm>
            <a:off x="401275" y="432036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PROPORTIONELL</a:t>
            </a:r>
          </a:p>
        </p:txBody>
      </p:sp>
      <p:sp>
        <p:nvSpPr>
          <p:cNvPr id="31" name="Rektangel: rundade hörn 30">
            <a:extLst>
              <a:ext uri="{FF2B5EF4-FFF2-40B4-BE49-F238E27FC236}">
                <a16:creationId xmlns:a16="http://schemas.microsoft.com/office/drawing/2014/main" id="{FAE12C9F-FE66-4439-B86F-5C67CF2BD1EA}"/>
              </a:ext>
            </a:extLst>
          </p:cNvPr>
          <p:cNvSpPr/>
          <p:nvPr/>
        </p:nvSpPr>
        <p:spPr>
          <a:xfrm>
            <a:off x="401275" y="3530423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EKVATION</a:t>
            </a:r>
          </a:p>
        </p:txBody>
      </p:sp>
      <p:sp>
        <p:nvSpPr>
          <p:cNvPr id="32" name="Rektangel: rundade hörn 31">
            <a:extLst>
              <a:ext uri="{FF2B5EF4-FFF2-40B4-BE49-F238E27FC236}">
                <a16:creationId xmlns:a16="http://schemas.microsoft.com/office/drawing/2014/main" id="{D56374D0-0F7D-467F-BC7F-3A9FDF8EEFB8}"/>
              </a:ext>
            </a:extLst>
          </p:cNvPr>
          <p:cNvSpPr/>
          <p:nvPr/>
        </p:nvSpPr>
        <p:spPr>
          <a:xfrm>
            <a:off x="401275" y="274048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KOORDINATER</a:t>
            </a:r>
          </a:p>
        </p:txBody>
      </p:sp>
      <p:sp>
        <p:nvSpPr>
          <p:cNvPr id="33" name="Rektangel: rundade hörn 32">
            <a:extLst>
              <a:ext uri="{FF2B5EF4-FFF2-40B4-BE49-F238E27FC236}">
                <a16:creationId xmlns:a16="http://schemas.microsoft.com/office/drawing/2014/main" id="{0FE28A08-0723-4B17-9FFD-D1EB4F05BF6E}"/>
              </a:ext>
            </a:extLst>
          </p:cNvPr>
          <p:cNvSpPr/>
          <p:nvPr/>
        </p:nvSpPr>
        <p:spPr>
          <a:xfrm>
            <a:off x="401275" y="1950549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ORIGO</a:t>
            </a:r>
          </a:p>
        </p:txBody>
      </p:sp>
      <p:sp>
        <p:nvSpPr>
          <p:cNvPr id="34" name="Rektangel: rundade hörn 33">
            <a:extLst>
              <a:ext uri="{FF2B5EF4-FFF2-40B4-BE49-F238E27FC236}">
                <a16:creationId xmlns:a16="http://schemas.microsoft.com/office/drawing/2014/main" id="{2A728E5E-DCF5-4690-8F4E-BDD4AEFC8065}"/>
              </a:ext>
            </a:extLst>
          </p:cNvPr>
          <p:cNvSpPr/>
          <p:nvPr/>
        </p:nvSpPr>
        <p:spPr>
          <a:xfrm>
            <a:off x="401275" y="1160612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KOMBINATORIK</a:t>
            </a:r>
          </a:p>
        </p:txBody>
      </p:sp>
    </p:spTree>
    <p:extLst>
      <p:ext uri="{BB962C8B-B14F-4D97-AF65-F5344CB8AC3E}">
        <p14:creationId xmlns:p14="http://schemas.microsoft.com/office/powerpoint/2010/main" val="27450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23" grpId="0" animBg="1"/>
      <p:bldP spid="31" grpId="0" animBg="1"/>
      <p:bldP spid="32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31</Words>
  <Application>Microsoft Office PowerPoint</Application>
  <PresentationFormat>Bredbild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13</cp:revision>
  <dcterms:created xsi:type="dcterms:W3CDTF">2019-07-22T14:09:11Z</dcterms:created>
  <dcterms:modified xsi:type="dcterms:W3CDTF">2021-07-12T11:58:46Z</dcterms:modified>
</cp:coreProperties>
</file>