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85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741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651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496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72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368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124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406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470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096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43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462943" y="2767280"/>
            <a:ext cx="52661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RÄKNA OCH HÄPNA </a:t>
            </a:r>
          </a:p>
          <a:p>
            <a:pPr algn="ctr"/>
            <a:r>
              <a:rPr lang="sv-SE" sz="4000" b="1" dirty="0"/>
              <a:t>KAPITEL 3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980903" y="1474697"/>
            <a:ext cx="89278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Världens mest omfattande bokverk skrevs i Kina i början av 1400-talet. </a:t>
            </a:r>
          </a:p>
          <a:p>
            <a:r>
              <a:rPr lang="sv-SE" sz="2400" dirty="0"/>
              <a:t>Bokverket består av 11 095 böcker och innehåller sammanlagt ungefär 370 miljoner tecken.</a:t>
            </a:r>
          </a:p>
          <a:p>
            <a:endParaRPr lang="sv-SE" sz="2400" dirty="0"/>
          </a:p>
          <a:p>
            <a:r>
              <a:rPr lang="sv-SE" sz="2400" dirty="0"/>
              <a:t>Tänk dig ett bokverk på svenska med 370 miljoner ord.</a:t>
            </a:r>
          </a:p>
          <a:p>
            <a:r>
              <a:rPr lang="sv-SE" sz="2400" dirty="0"/>
              <a:t>Hur lång tid skulle det ta att läsa det?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5F56FFC0-C60F-4EF3-B24E-49A3B6F4497D}"/>
              </a:ext>
            </a:extLst>
          </p:cNvPr>
          <p:cNvSpPr txBox="1"/>
          <p:nvPr/>
        </p:nvSpPr>
        <p:spPr>
          <a:xfrm>
            <a:off x="980903" y="567106"/>
            <a:ext cx="2078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dirty="0"/>
              <a:t>LÄSDAGS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6DF0CD7D-4DD7-468E-82C9-01E63FC91D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8250" y="2500485"/>
            <a:ext cx="2247900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590</TotalTime>
  <Words>53</Words>
  <Application>Microsoft Office PowerPoint</Application>
  <PresentationFormat>Bredbild</PresentationFormat>
  <Paragraphs>8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Återblick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55</cp:revision>
  <dcterms:created xsi:type="dcterms:W3CDTF">2019-08-04T10:07:00Z</dcterms:created>
  <dcterms:modified xsi:type="dcterms:W3CDTF">2021-07-12T16:52:24Z</dcterms:modified>
</cp:coreProperties>
</file>