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69" r:id="rId3"/>
    <p:sldId id="259" r:id="rId4"/>
    <p:sldId id="274" r:id="rId5"/>
    <p:sldId id="281" r:id="rId6"/>
    <p:sldId id="275" r:id="rId7"/>
    <p:sldId id="276" r:id="rId8"/>
    <p:sldId id="27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085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741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651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496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72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3687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1244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406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470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096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436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158984" y="3075057"/>
            <a:ext cx="58740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RESONEMANG KAPITEL 3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753381" y="2767280"/>
            <a:ext cx="468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/>
              <a:t>MÖNSTER</a:t>
            </a:r>
            <a:br>
              <a:rPr lang="sv-SE" sz="4000" b="1" dirty="0"/>
            </a:br>
            <a:r>
              <a:rPr lang="sv-SE" sz="4000" b="1" dirty="0"/>
              <a:t>MED TRE TAL I FÖLJD</a:t>
            </a:r>
          </a:p>
        </p:txBody>
      </p:sp>
    </p:spTree>
    <p:extLst>
      <p:ext uri="{BB962C8B-B14F-4D97-AF65-F5344CB8AC3E}">
        <p14:creationId xmlns:p14="http://schemas.microsoft.com/office/powerpoint/2010/main" val="2870636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071361" y="847288"/>
            <a:ext cx="80492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Talen 4, 5 och 6 är tre naturliga tal som följer efter varandra.</a:t>
            </a:r>
          </a:p>
          <a:p>
            <a:endParaRPr lang="sv-SE" sz="2400" dirty="0"/>
          </a:p>
          <a:p>
            <a:r>
              <a:rPr lang="sv-SE" sz="2400" dirty="0"/>
              <a:t>Om vi multiplicerar talen 4 och 6 får vi 4 ∙ 6 = 24.</a:t>
            </a:r>
          </a:p>
          <a:p>
            <a:endParaRPr lang="sv-SE" sz="2400" dirty="0"/>
          </a:p>
          <a:p>
            <a:r>
              <a:rPr lang="sv-SE" sz="2400" dirty="0"/>
              <a:t>Om vi multiplicerar talet i mitten med sig självt får vi 5 ∙ 5 = 25.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3A7DE43E-0E57-4CB9-BF65-EFB7DC3ACB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9103" y="2990608"/>
            <a:ext cx="5853792" cy="2848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383467" y="2644170"/>
            <a:ext cx="74250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1. Gör motsvarande beräkningar för några andra talföljder med tre tal som följer efter varandra.</a:t>
            </a:r>
          </a:p>
          <a:p>
            <a:pPr marL="457200" indent="-457200">
              <a:buAutoNum type="arabicPeriod"/>
            </a:pPr>
            <a:endParaRPr lang="sv-SE" sz="2400" dirty="0"/>
          </a:p>
          <a:p>
            <a:r>
              <a:rPr lang="sv-SE" sz="2400" dirty="0"/>
              <a:t>Vilken slutsats kan du dra av dina beräkningar?</a:t>
            </a:r>
          </a:p>
        </p:txBody>
      </p:sp>
    </p:spTree>
    <p:extLst>
      <p:ext uri="{BB962C8B-B14F-4D97-AF65-F5344CB8AC3E}">
        <p14:creationId xmlns:p14="http://schemas.microsoft.com/office/powerpoint/2010/main" val="266393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821869" y="2644170"/>
            <a:ext cx="65482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2. Undersök på samma sätt tre jämna eller udda tal som följer efter varandra.</a:t>
            </a:r>
          </a:p>
          <a:p>
            <a:endParaRPr lang="sv-SE" sz="2400" dirty="0"/>
          </a:p>
          <a:p>
            <a:r>
              <a:rPr lang="sv-SE" sz="2400" dirty="0"/>
              <a:t>Vilken är differensen mellan produkterna då?</a:t>
            </a:r>
          </a:p>
        </p:txBody>
      </p:sp>
    </p:spTree>
    <p:extLst>
      <p:ext uri="{BB962C8B-B14F-4D97-AF65-F5344CB8AC3E}">
        <p14:creationId xmlns:p14="http://schemas.microsoft.com/office/powerpoint/2010/main" val="3554509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803375" y="2644170"/>
            <a:ext cx="85852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3. Fortsätt med en liknande undersökning där talens differens är 3, till exempel 2, 5 och 8.</a:t>
            </a:r>
          </a:p>
          <a:p>
            <a:endParaRPr lang="sv-SE" sz="2400" dirty="0"/>
          </a:p>
          <a:p>
            <a:r>
              <a:rPr lang="sv-SE" sz="2400" dirty="0"/>
              <a:t>Beskriv resultatet.</a:t>
            </a:r>
          </a:p>
        </p:txBody>
      </p:sp>
    </p:spTree>
    <p:extLst>
      <p:ext uri="{BB962C8B-B14F-4D97-AF65-F5344CB8AC3E}">
        <p14:creationId xmlns:p14="http://schemas.microsoft.com/office/powerpoint/2010/main" val="4019803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342218" y="3013501"/>
            <a:ext cx="75075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4. Gör en sista beräkning och nu med tal vars differens är 4, till exempel 2, 6 och 10.</a:t>
            </a:r>
          </a:p>
        </p:txBody>
      </p:sp>
    </p:spTree>
    <p:extLst>
      <p:ext uri="{BB962C8B-B14F-4D97-AF65-F5344CB8AC3E}">
        <p14:creationId xmlns:p14="http://schemas.microsoft.com/office/powerpoint/2010/main" val="339441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044132" y="2644170"/>
            <a:ext cx="6103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5. Skriv, utan att räkna, vilken differensen mellan produkterna är om talens differens är 5.</a:t>
            </a:r>
          </a:p>
          <a:p>
            <a:endParaRPr lang="sv-SE" sz="2400" dirty="0"/>
          </a:p>
          <a:p>
            <a:r>
              <a:rPr lang="sv-SE" sz="2400" dirty="0"/>
              <a:t>Motivera ditt svar.</a:t>
            </a:r>
          </a:p>
        </p:txBody>
      </p:sp>
    </p:spTree>
    <p:extLst>
      <p:ext uri="{BB962C8B-B14F-4D97-AF65-F5344CB8AC3E}">
        <p14:creationId xmlns:p14="http://schemas.microsoft.com/office/powerpoint/2010/main" val="277216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Lil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665</TotalTime>
  <Words>176</Words>
  <Application>Microsoft Office PowerPoint</Application>
  <PresentationFormat>Bredbild</PresentationFormat>
  <Paragraphs>20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57</cp:revision>
  <dcterms:created xsi:type="dcterms:W3CDTF">2019-08-04T10:07:00Z</dcterms:created>
  <dcterms:modified xsi:type="dcterms:W3CDTF">2021-07-20T16:41:24Z</dcterms:modified>
</cp:coreProperties>
</file>