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314" r:id="rId4"/>
    <p:sldId id="315" r:id="rId5"/>
    <p:sldId id="324" r:id="rId6"/>
    <p:sldId id="325" r:id="rId7"/>
    <p:sldId id="322" r:id="rId8"/>
    <p:sldId id="323" r:id="rId9"/>
    <p:sldId id="317" r:id="rId10"/>
    <p:sldId id="318" r:id="rId11"/>
    <p:sldId id="319" r:id="rId12"/>
    <p:sldId id="32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5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817080" y="1443841"/>
            <a:ext cx="85578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b="1" dirty="0"/>
          </a:p>
          <a:p>
            <a:r>
              <a:rPr lang="sv-SE" sz="2800" dirty="0"/>
              <a:t>Bakterier förökar sig genom delning.</a:t>
            </a:r>
          </a:p>
          <a:p>
            <a:endParaRPr lang="sv-SE" sz="2800" dirty="0"/>
          </a:p>
          <a:p>
            <a:r>
              <a:rPr lang="sv-SE" sz="2800" dirty="0"/>
              <a:t>Antag att du får i dig en bakterie 09.00 och att bakterierna delar sig var tjugonde minut.</a:t>
            </a:r>
          </a:p>
          <a:p>
            <a:endParaRPr lang="sv-SE" sz="2800" dirty="0"/>
          </a:p>
          <a:p>
            <a:r>
              <a:rPr lang="sv-SE" sz="2800" dirty="0"/>
              <a:t>Hur många bakterier har du då i dig när klockan är 14.00? Avrunda till tusental.</a:t>
            </a:r>
          </a:p>
        </p:txBody>
      </p:sp>
    </p:spTree>
    <p:extLst>
      <p:ext uri="{BB962C8B-B14F-4D97-AF65-F5344CB8AC3E}">
        <p14:creationId xmlns:p14="http://schemas.microsoft.com/office/powerpoint/2010/main" val="392370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516638" y="1874728"/>
            <a:ext cx="31587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</a:t>
            </a:r>
          </a:p>
          <a:p>
            <a:endParaRPr lang="sv-SE" sz="2800" b="1" dirty="0"/>
          </a:p>
          <a:p>
            <a:r>
              <a:rPr lang="sv-SE" sz="2800" dirty="0"/>
              <a:t>Vilken siffra saknas?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43 = 10 ? 011</a:t>
            </a:r>
            <a:r>
              <a:rPr lang="sv-SE" sz="2800" baseline="-25000" dirty="0"/>
              <a:t>2</a:t>
            </a:r>
            <a:endParaRPr lang="sv-SE" sz="2800" dirty="0"/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1011 ? 11</a:t>
            </a:r>
            <a:r>
              <a:rPr lang="sv-SE" sz="2800" baseline="-25000" dirty="0"/>
              <a:t>2</a:t>
            </a:r>
            <a:r>
              <a:rPr lang="sv-SE" sz="2800" dirty="0"/>
              <a:t> = 91</a:t>
            </a:r>
          </a:p>
        </p:txBody>
      </p:sp>
    </p:spTree>
    <p:extLst>
      <p:ext uri="{BB962C8B-B14F-4D97-AF65-F5344CB8AC3E}">
        <p14:creationId xmlns:p14="http://schemas.microsoft.com/office/powerpoint/2010/main" val="111391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06289" y="567106"/>
            <a:ext cx="877942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Bilden visar tre likadana tärningar.</a:t>
            </a:r>
          </a:p>
          <a:p>
            <a:endParaRPr lang="sv-SE" sz="2800" dirty="0"/>
          </a:p>
          <a:p>
            <a:r>
              <a:rPr lang="sv-SE" sz="2800" dirty="0"/>
              <a:t>Summan av prickarna på motstående sidor är sju.</a:t>
            </a:r>
          </a:p>
          <a:p>
            <a:endParaRPr lang="sv-SE" sz="2800" dirty="0"/>
          </a:p>
          <a:p>
            <a:r>
              <a:rPr lang="sv-SE" sz="2800" dirty="0"/>
              <a:t>Hur många prickar ska det vara på sidan med frågetecknet?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CAF31EF-617D-4520-B578-C0D8661DEC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0941" y="4116099"/>
            <a:ext cx="5430118" cy="1636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870757" y="1874728"/>
            <a:ext cx="845048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r>
              <a:rPr lang="sv-SE" sz="2800" dirty="0"/>
              <a:t>I en skål ligger ett antal plommon.</a:t>
            </a:r>
          </a:p>
          <a:p>
            <a:endParaRPr lang="sv-SE" sz="2800" dirty="0"/>
          </a:p>
          <a:p>
            <a:r>
              <a:rPr lang="sv-SE" sz="2800" dirty="0"/>
              <a:t>Ingrid och Elsa äter var sin femtedel.</a:t>
            </a:r>
          </a:p>
          <a:p>
            <a:endParaRPr lang="sv-SE" sz="2800" dirty="0"/>
          </a:p>
          <a:p>
            <a:r>
              <a:rPr lang="sv-SE" sz="2800" dirty="0"/>
              <a:t>Hur stor andel av plommonen finns sedan kvar i skålen?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03349" y="1443841"/>
            <a:ext cx="378530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Förläng bråken med 3.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59B4208-8E10-4729-B6B8-72116743B6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1595" y="3009900"/>
            <a:ext cx="381000" cy="838200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91CDF8C9-AA38-4DCA-BFC7-971ED3FBD6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8745" y="3993226"/>
            <a:ext cx="266700" cy="800100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316C1F62-6CE2-4A3C-9184-A7BF4ED60D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0645" y="4895900"/>
            <a:ext cx="342900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23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36895" y="1030513"/>
            <a:ext cx="591821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Skriv bråken med rätt tecken mellan talen, =, &lt; eller &gt;.</a:t>
            </a:r>
          </a:p>
          <a:p>
            <a:endParaRPr lang="sv-SE" sz="2800" dirty="0"/>
          </a:p>
          <a:p>
            <a:r>
              <a:rPr lang="sv-SE" sz="2800" dirty="0"/>
              <a:t>a) </a:t>
            </a:r>
          </a:p>
          <a:p>
            <a:endParaRPr lang="sv-SE" sz="2800" dirty="0"/>
          </a:p>
          <a:p>
            <a:r>
              <a:rPr lang="sv-SE" sz="2800" dirty="0"/>
              <a:t>b) </a:t>
            </a:r>
          </a:p>
          <a:p>
            <a:endParaRPr lang="sv-SE" sz="2800" dirty="0"/>
          </a:p>
          <a:p>
            <a:r>
              <a:rPr lang="sv-SE" sz="2800" dirty="0"/>
              <a:t>c)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4901902-7643-4246-AB90-71277D18F1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9777" y="3009900"/>
            <a:ext cx="1181100" cy="838200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A039F48F-9012-4811-BE0F-DC099BD349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9777" y="3983702"/>
            <a:ext cx="1066800" cy="819150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56BE0445-1755-4234-BC87-6E57308A46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59777" y="4998330"/>
            <a:ext cx="106680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40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93660" y="1443841"/>
            <a:ext cx="60046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Förläng bråken så att nämnaren blir 18.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 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6AD9B17C-8A4A-4F03-86E1-2287187E0C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2128" y="3019425"/>
            <a:ext cx="381000" cy="828675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E72A6FF4-1167-4FA8-ACC9-B6936C3EFD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2128" y="3993226"/>
            <a:ext cx="381000" cy="838200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C82FBE9C-78CE-472B-B377-94A5232101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52128" y="4976552"/>
            <a:ext cx="342900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12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342677" y="1161208"/>
            <a:ext cx="35066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Vilket tal är störst?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F332A89-0FC2-4D04-8399-45D2B1C193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4866" y="2698692"/>
            <a:ext cx="1524000" cy="895350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9109DDA6-C44D-4B09-89A7-9AF9E9AD6F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4866" y="3743671"/>
            <a:ext cx="1600200" cy="914400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D7D72294-EA44-47AE-8AD4-1653A69AF3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4866" y="4698138"/>
            <a:ext cx="144780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38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88008" y="1874728"/>
            <a:ext cx="68159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Klockan 19.45 började Adrian titta på en film.</a:t>
            </a:r>
          </a:p>
          <a:p>
            <a:endParaRPr lang="sv-SE" sz="2800" dirty="0"/>
          </a:p>
          <a:p>
            <a:r>
              <a:rPr lang="sv-SE" sz="2800" dirty="0"/>
              <a:t>Filmen var 2 h 18 min lång.</a:t>
            </a:r>
          </a:p>
          <a:p>
            <a:endParaRPr lang="sv-SE" sz="2800" dirty="0"/>
          </a:p>
          <a:p>
            <a:r>
              <a:rPr lang="sv-SE" sz="2800" dirty="0"/>
              <a:t>När var filmen slut?</a:t>
            </a:r>
          </a:p>
        </p:txBody>
      </p:sp>
    </p:spTree>
    <p:extLst>
      <p:ext uri="{BB962C8B-B14F-4D97-AF65-F5344CB8AC3E}">
        <p14:creationId xmlns:p14="http://schemas.microsoft.com/office/powerpoint/2010/main" val="89081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750244" y="1874728"/>
            <a:ext cx="269151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pPr marL="514350" indent="-514350">
              <a:buFontTx/>
              <a:buAutoNum type="alphaLcParenR"/>
            </a:pPr>
            <a:r>
              <a:rPr lang="sv-SE" sz="2800" dirty="0"/>
              <a:t>62,01 / 9</a:t>
            </a:r>
          </a:p>
          <a:p>
            <a:pPr marL="514350" indent="-514350">
              <a:buFontTx/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117,8 – 42,67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FontTx/>
              <a:buAutoNum type="alphaLcParenR"/>
            </a:pPr>
            <a:r>
              <a:rPr lang="sv-SE" sz="2800" dirty="0"/>
              <a:t>400 ∙ 5,24</a:t>
            </a:r>
          </a:p>
        </p:txBody>
      </p:sp>
    </p:spTree>
    <p:extLst>
      <p:ext uri="{BB962C8B-B14F-4D97-AF65-F5344CB8AC3E}">
        <p14:creationId xmlns:p14="http://schemas.microsoft.com/office/powerpoint/2010/main" val="303904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99288" y="567106"/>
            <a:ext cx="799342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r>
              <a:rPr lang="sv-SE" sz="2800" dirty="0"/>
              <a:t>Du befinner dig vid </a:t>
            </a:r>
            <a:r>
              <a:rPr lang="sv-SE" sz="2800" dirty="0" err="1"/>
              <a:t>Arnö</a:t>
            </a:r>
            <a:r>
              <a:rPr lang="sv-SE" sz="2800" dirty="0"/>
              <a:t> och ska cykla till Högbrunn.</a:t>
            </a:r>
          </a:p>
          <a:p>
            <a:r>
              <a:rPr lang="sv-SE" sz="2800" dirty="0"/>
              <a:t>Var befinner du dig när du har cyklat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en femtedel av sträckan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två tredjedelar av sträckan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D2C895DC-D459-4E06-A6F3-2AA5C6F743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161" y="4386717"/>
            <a:ext cx="9475677" cy="166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43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2146</TotalTime>
  <Words>235</Words>
  <Application>Microsoft Office PowerPoint</Application>
  <PresentationFormat>Bredbild</PresentationFormat>
  <Paragraphs>87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68</cp:revision>
  <dcterms:created xsi:type="dcterms:W3CDTF">2019-08-04T10:07:00Z</dcterms:created>
  <dcterms:modified xsi:type="dcterms:W3CDTF">2021-08-08T13:24:06Z</dcterms:modified>
</cp:coreProperties>
</file>