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15" r:id="rId5"/>
    <p:sldId id="324" r:id="rId6"/>
    <p:sldId id="325" r:id="rId7"/>
    <p:sldId id="326" r:id="rId8"/>
    <p:sldId id="323" r:id="rId9"/>
    <p:sldId id="317" r:id="rId10"/>
    <p:sldId id="318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84147" y="751344"/>
            <a:ext cx="8623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Skriv talen i molnet i storleksordning med det största talet först.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produkten av det största och det minsta talet.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2AB30B5-1F38-47FA-8EA5-D903A0672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0919" y="3476704"/>
            <a:ext cx="3690159" cy="265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13462" y="1443841"/>
            <a:ext cx="73650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På sjön mäter man hastigheten i knop.</a:t>
            </a:r>
          </a:p>
          <a:p>
            <a:r>
              <a:rPr lang="sv-SE" sz="2800" dirty="0"/>
              <a:t>I knop motsvarar 1 852 meter per timme.</a:t>
            </a:r>
          </a:p>
          <a:p>
            <a:endParaRPr lang="sv-SE" sz="2800" dirty="0"/>
          </a:p>
          <a:p>
            <a:r>
              <a:rPr lang="sv-SE" sz="2800" dirty="0" err="1"/>
              <a:t>Fadimes</a:t>
            </a:r>
            <a:r>
              <a:rPr lang="sv-SE" sz="2800" dirty="0"/>
              <a:t> motorbåt kan gå i 30 knop.</a:t>
            </a:r>
          </a:p>
          <a:p>
            <a:endParaRPr lang="sv-SE" sz="2800" dirty="0"/>
          </a:p>
          <a:p>
            <a:r>
              <a:rPr lang="sv-SE" sz="2800" dirty="0" err="1"/>
              <a:t>Fadime</a:t>
            </a:r>
            <a:r>
              <a:rPr lang="sv-SE" sz="2800" dirty="0"/>
              <a:t> säger att hon kan köra 1,5 mil på en kvart.</a:t>
            </a:r>
          </a:p>
          <a:p>
            <a:r>
              <a:rPr lang="sv-SE" sz="2800" dirty="0"/>
              <a:t>Är det sant? 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32861" y="1012954"/>
            <a:ext cx="532627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A, B, C och D är olika, ensiffriga tal.</a:t>
            </a:r>
          </a:p>
          <a:p>
            <a:endParaRPr lang="sv-SE" sz="2800" dirty="0"/>
          </a:p>
          <a:p>
            <a:r>
              <a:rPr lang="sv-SE" sz="2800" dirty="0"/>
              <a:t>För dessa tal gäller följande:</a:t>
            </a:r>
          </a:p>
          <a:p>
            <a:endParaRPr lang="sv-SE" sz="2800" dirty="0"/>
          </a:p>
          <a:p>
            <a:r>
              <a:rPr lang="sv-SE" sz="2800" dirty="0"/>
              <a:t>A + B + C = D</a:t>
            </a:r>
          </a:p>
          <a:p>
            <a:endParaRPr lang="sv-SE" sz="2800" dirty="0"/>
          </a:p>
          <a:p>
            <a:r>
              <a:rPr lang="sv-SE" sz="2800" dirty="0"/>
              <a:t>A ∙ B ∙ C = D</a:t>
            </a:r>
          </a:p>
          <a:p>
            <a:endParaRPr lang="sv-SE" sz="2800" dirty="0"/>
          </a:p>
          <a:p>
            <a:r>
              <a:rPr lang="sv-SE" sz="2800" dirty="0"/>
              <a:t>Vilka är de fyra talen?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03349" y="1443841"/>
            <a:ext cx="37853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Skriv talen i bråkform.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E9D9E9D-955A-4C83-B3F0-920506DC7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295" y="3071502"/>
            <a:ext cx="609600" cy="81915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8FAC797-7DC8-41A2-B2F6-7B4E949F57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7295" y="3952947"/>
            <a:ext cx="571500" cy="82867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6BCD8B34-B504-4A75-B0E4-66C179929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7295" y="4843917"/>
            <a:ext cx="5715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39978" y="1043455"/>
            <a:ext cx="88692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Månen färdas runt jorden med en medelhastighet av en hel och två hundradels kilometer per sekund (km/s).</a:t>
            </a:r>
          </a:p>
          <a:p>
            <a:endParaRPr lang="sv-SE" sz="2800" dirty="0"/>
          </a:p>
          <a:p>
            <a:r>
              <a:rPr lang="sv-SE" sz="2800" dirty="0"/>
              <a:t>Skriv hastigheten i decimalform.                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9C07C3E-AFB6-4193-9EC2-4F969B72D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75" y="3130089"/>
            <a:ext cx="3183775" cy="276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30549" y="1131768"/>
            <a:ext cx="31309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Vilket tal saknas?</a:t>
            </a:r>
          </a:p>
          <a:p>
            <a:endParaRPr lang="sv-SE" sz="2800" dirty="0"/>
          </a:p>
          <a:p>
            <a:r>
              <a:rPr lang="sv-SE" sz="2800" dirty="0"/>
              <a:t>a) </a:t>
            </a:r>
          </a:p>
          <a:p>
            <a:endParaRPr lang="sv-SE" sz="2800" dirty="0"/>
          </a:p>
          <a:p>
            <a:r>
              <a:rPr lang="sv-SE" sz="2800" dirty="0"/>
              <a:t>b) </a:t>
            </a:r>
          </a:p>
          <a:p>
            <a:endParaRPr lang="sv-SE" sz="2800" dirty="0"/>
          </a:p>
          <a:p>
            <a:r>
              <a:rPr lang="sv-SE" sz="2800" dirty="0"/>
              <a:t>c)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5643564-5BD9-4527-BBD3-4333A2360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447" y="2650202"/>
            <a:ext cx="1257300" cy="93345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307CE9B5-0B75-44C6-A05A-E8FF306B9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447" y="3583652"/>
            <a:ext cx="1257300" cy="9334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776C939C-0AC0-417E-833D-07D87BCA08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0447" y="4616311"/>
            <a:ext cx="14859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64990" y="1443841"/>
            <a:ext cx="80620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Skriv talen i blandad form, bråkform och decimalform.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tre hela och en fjärdedel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en hel och fyra femtedelar      </a:t>
            </a:r>
          </a:p>
        </p:txBody>
      </p:sp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38894" y="1443841"/>
            <a:ext cx="77142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Vilket olikhetstecken passar mellan talen, &lt; eller &gt;?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059C9E8-D52A-43B5-8F67-93AC707F2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269" y="3000375"/>
            <a:ext cx="2133600" cy="85725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A429C2D7-DABC-4836-ADF9-EF57256E27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4269" y="3882044"/>
            <a:ext cx="1562100" cy="80962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29B055AF-F38C-4AC3-BF2E-9F9B50B040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4269" y="4878755"/>
            <a:ext cx="15621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92630" y="1443841"/>
            <a:ext cx="5406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Vilket tal är x? Svara i decimalform.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     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448F4CB-97CC-42C0-973A-F5637F501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768" y="3000375"/>
            <a:ext cx="1866900" cy="85725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721EC5E2-2CF6-470A-822C-2B564CF8AA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3272" y="3848793"/>
            <a:ext cx="1943100" cy="90487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20598DFB-ADB5-4D4A-AF71-6AC1775EB1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8768" y="4782379"/>
            <a:ext cx="20193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06386" y="1659285"/>
            <a:ext cx="83792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En 3-litersburk med färg kostade 342 kr i en färghandel.</a:t>
            </a:r>
          </a:p>
          <a:p>
            <a:endParaRPr lang="sv-SE" sz="2800" dirty="0"/>
          </a:p>
          <a:p>
            <a:r>
              <a:rPr lang="sv-SE" sz="2800" dirty="0"/>
              <a:t>Samma sorts färg fanns också i 1-litersbrkar.</a:t>
            </a:r>
          </a:p>
          <a:p>
            <a:r>
              <a:rPr lang="sv-SE" sz="2800" dirty="0"/>
              <a:t>En sådan kostade 149 kr.</a:t>
            </a:r>
          </a:p>
          <a:p>
            <a:endParaRPr lang="sv-SE" sz="2800" dirty="0"/>
          </a:p>
          <a:p>
            <a:r>
              <a:rPr lang="sv-SE" sz="2800" dirty="0"/>
              <a:t>Hur mycket billigare var färgen per liter i 3-litersburken?</a:t>
            </a:r>
          </a:p>
        </p:txBody>
      </p:sp>
    </p:spTree>
    <p:extLst>
      <p:ext uri="{BB962C8B-B14F-4D97-AF65-F5344CB8AC3E}">
        <p14:creationId xmlns:p14="http://schemas.microsoft.com/office/powerpoint/2010/main" val="303904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1833" y="1874728"/>
            <a:ext cx="69283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Summan av två tal är 810.</a:t>
            </a:r>
          </a:p>
          <a:p>
            <a:endParaRPr lang="sv-SE" sz="2800" dirty="0"/>
          </a:p>
          <a:p>
            <a:r>
              <a:rPr lang="sv-SE" sz="2800" dirty="0"/>
              <a:t>Det ena är fem gånger så stort som det andra.</a:t>
            </a:r>
          </a:p>
          <a:p>
            <a:endParaRPr lang="sv-SE" sz="2800" dirty="0"/>
          </a:p>
          <a:p>
            <a:r>
              <a:rPr lang="sv-SE" sz="2800" dirty="0"/>
              <a:t>Vilken är differensen mellan de två talen?</a:t>
            </a:r>
          </a:p>
        </p:txBody>
      </p:sp>
    </p:spTree>
    <p:extLst>
      <p:ext uri="{BB962C8B-B14F-4D97-AF65-F5344CB8AC3E}">
        <p14:creationId xmlns:p14="http://schemas.microsoft.com/office/powerpoint/2010/main" val="26774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2172</TotalTime>
  <Words>281</Words>
  <Application>Microsoft Office PowerPoint</Application>
  <PresentationFormat>Bredbild</PresentationFormat>
  <Paragraphs>89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70</cp:revision>
  <dcterms:created xsi:type="dcterms:W3CDTF">2019-08-04T10:07:00Z</dcterms:created>
  <dcterms:modified xsi:type="dcterms:W3CDTF">2021-08-08T13:51:07Z</dcterms:modified>
</cp:coreProperties>
</file>