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14" r:id="rId3"/>
    <p:sldId id="259" r:id="rId4"/>
    <p:sldId id="315" r:id="rId5"/>
    <p:sldId id="325" r:id="rId6"/>
    <p:sldId id="324" r:id="rId7"/>
    <p:sldId id="326" r:id="rId8"/>
    <p:sldId id="327" r:id="rId9"/>
    <p:sldId id="328" r:id="rId10"/>
    <p:sldId id="318" r:id="rId11"/>
    <p:sldId id="319" r:id="rId12"/>
    <p:sldId id="32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7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58626" y="1659285"/>
            <a:ext cx="80747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b="1" dirty="0"/>
          </a:p>
          <a:p>
            <a:r>
              <a:rPr lang="sv-SE" sz="2800" dirty="0"/>
              <a:t>x ∙ y ∙ z = 105</a:t>
            </a:r>
          </a:p>
          <a:p>
            <a:endParaRPr lang="sv-SE" sz="2800" dirty="0"/>
          </a:p>
          <a:p>
            <a:r>
              <a:rPr lang="sv-SE" sz="2800" dirty="0"/>
              <a:t>Vilka tal kan x, y och z vara om alla talen är olika?</a:t>
            </a:r>
          </a:p>
          <a:p>
            <a:endParaRPr lang="sv-SE" sz="2800" dirty="0"/>
          </a:p>
          <a:p>
            <a:r>
              <a:rPr lang="sv-SE" sz="2800" dirty="0"/>
              <a:t>Ge ett svar där det är tre naturliga tal och ett svar där minst ett av talen är ett tal i decimalform.</a:t>
            </a:r>
          </a:p>
        </p:txBody>
      </p:sp>
    </p:spTree>
    <p:extLst>
      <p:ext uri="{BB962C8B-B14F-4D97-AF65-F5344CB8AC3E}">
        <p14:creationId xmlns:p14="http://schemas.microsoft.com/office/powerpoint/2010/main" val="392370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90898" y="1659285"/>
            <a:ext cx="821020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</a:t>
            </a:r>
          </a:p>
          <a:p>
            <a:endParaRPr lang="sv-SE" sz="2800" b="1" dirty="0"/>
          </a:p>
          <a:p>
            <a:r>
              <a:rPr lang="sv-SE" sz="2800" dirty="0"/>
              <a:t>Alex har 1 500 m till skolan.</a:t>
            </a:r>
          </a:p>
          <a:p>
            <a:endParaRPr lang="sv-SE" sz="2800" dirty="0"/>
          </a:p>
          <a:p>
            <a:r>
              <a:rPr lang="sv-SE" sz="2800" dirty="0"/>
              <a:t>Efter fyra tiondelar av vägen stannar han till hos Theo.</a:t>
            </a:r>
          </a:p>
          <a:p>
            <a:r>
              <a:rPr lang="sv-SE" sz="2800" dirty="0"/>
              <a:t>De går sedan tillsammans till skolan.</a:t>
            </a:r>
          </a:p>
          <a:p>
            <a:endParaRPr lang="sv-SE" sz="2800" dirty="0"/>
          </a:p>
          <a:p>
            <a:r>
              <a:rPr lang="sv-SE" sz="2800" dirty="0"/>
              <a:t>Hur lång är Theos skolväg?</a:t>
            </a:r>
          </a:p>
        </p:txBody>
      </p:sp>
    </p:spTree>
    <p:extLst>
      <p:ext uri="{BB962C8B-B14F-4D97-AF65-F5344CB8AC3E}">
        <p14:creationId xmlns:p14="http://schemas.microsoft.com/office/powerpoint/2010/main" val="111391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01587" y="1874728"/>
            <a:ext cx="798882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Idag är Veras pappa fyra gånger så gammal som Vera.</a:t>
            </a:r>
          </a:p>
          <a:p>
            <a:endParaRPr lang="sv-SE" sz="2800" dirty="0"/>
          </a:p>
          <a:p>
            <a:r>
              <a:rPr lang="sv-SE" sz="2800" dirty="0"/>
              <a:t>Om fem år är han tre gånger så gammal som Vera.</a:t>
            </a:r>
          </a:p>
          <a:p>
            <a:endParaRPr lang="sv-SE" sz="2800" dirty="0"/>
          </a:p>
          <a:p>
            <a:r>
              <a:rPr lang="sv-SE" sz="2800" dirty="0"/>
              <a:t>Hur gamla är de två idag? 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03349" y="847288"/>
            <a:ext cx="378530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r>
              <a:rPr lang="sv-SE" sz="2800" dirty="0"/>
              <a:t>Hur stor är delen?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3FB6EFF-3E68-448C-8FCD-854D4DEE22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2866" y="2406084"/>
            <a:ext cx="1714500" cy="85725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28DC237A-83FC-4848-B4D5-B6323F2F48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2866" y="3711448"/>
            <a:ext cx="2133600" cy="933450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C16010AD-51EE-4DCC-B423-FDD50849F4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2866" y="4979512"/>
            <a:ext cx="160020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23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01436" y="1874728"/>
            <a:ext cx="758912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En flaska rymmer 75 cl.</a:t>
            </a:r>
          </a:p>
          <a:p>
            <a:endParaRPr lang="sv-SE" sz="2800" dirty="0"/>
          </a:p>
          <a:p>
            <a:r>
              <a:rPr lang="sv-SE" sz="2800" dirty="0"/>
              <a:t>Flaskan är fylld till två tredjedelar med vatten.</a:t>
            </a:r>
          </a:p>
          <a:p>
            <a:endParaRPr lang="sv-SE" sz="2800" dirty="0"/>
          </a:p>
          <a:p>
            <a:r>
              <a:rPr lang="sv-SE" sz="2800" dirty="0"/>
              <a:t>Hur mycket vatten finns i flaskan? Svara i deciliter.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333201" y="1228397"/>
            <a:ext cx="47627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Hur stor andel av rektangeln är</a:t>
            </a:r>
          </a:p>
          <a:p>
            <a:endParaRPr lang="sv-SE" sz="2800" dirty="0"/>
          </a:p>
          <a:p>
            <a:r>
              <a:rPr lang="sv-SE" sz="2800" dirty="0"/>
              <a:t>a) röd</a:t>
            </a:r>
          </a:p>
          <a:p>
            <a:endParaRPr lang="sv-SE" sz="2800" dirty="0"/>
          </a:p>
          <a:p>
            <a:r>
              <a:rPr lang="sv-SE" sz="2800" dirty="0"/>
              <a:t>b) blå</a:t>
            </a:r>
          </a:p>
          <a:p>
            <a:endParaRPr lang="sv-SE" sz="2800" dirty="0"/>
          </a:p>
          <a:p>
            <a:r>
              <a:rPr lang="sv-SE" sz="2800" dirty="0"/>
              <a:t>Svara i bråkform, decimalform och procentform.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EC0B103-17B2-4C23-8234-1E0DBC5342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7778" y="2662063"/>
            <a:ext cx="3625513" cy="153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40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18014" y="1012954"/>
            <a:ext cx="655597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Vilket tecken passar? Välj mellan &gt;, &lt; och =.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3F1D54-7E84-4999-98C9-1AC239CBA5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3502" y="2552700"/>
            <a:ext cx="1828800" cy="87630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56C5B9A2-4BAB-4A82-9202-376B6D3F10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3502" y="3787388"/>
            <a:ext cx="1790700" cy="876300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1004BAF1-F2C4-4E09-8BE7-EF3752806C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3502" y="5121275"/>
            <a:ext cx="17907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38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642851" y="847288"/>
            <a:ext cx="109062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År 2012 hade Stockholm Maraton det sämsta vädret i loppets historia.</a:t>
            </a:r>
          </a:p>
          <a:p>
            <a:r>
              <a:rPr lang="sv-SE" sz="2800" dirty="0"/>
              <a:t>Endast 75 % av de anmälda kom till starten.</a:t>
            </a:r>
          </a:p>
          <a:p>
            <a:r>
              <a:rPr lang="sv-SE" sz="2800" dirty="0"/>
              <a:t>Av de som startade kom 92 % i mål.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många procent av de anmälda kom inte till start?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många procent av deltagarna avbröt tävlingen?  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E9401B8-C809-4E4A-AB0A-2502BF93FD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3417" y="2703281"/>
            <a:ext cx="2225732" cy="308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12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82928" y="751344"/>
            <a:ext cx="79126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Bäste svensk var Fredrik </a:t>
            </a:r>
            <a:r>
              <a:rPr lang="sv-SE" sz="2800" dirty="0" err="1"/>
              <a:t>Uhrbom</a:t>
            </a:r>
            <a:r>
              <a:rPr lang="sv-SE" sz="2800" dirty="0"/>
              <a:t>.</a:t>
            </a:r>
          </a:p>
          <a:p>
            <a:r>
              <a:rPr lang="sv-SE" sz="2800" dirty="0"/>
              <a:t>Med tiden 2 h 26 min 36 s kom han på en femteplats.</a:t>
            </a:r>
          </a:p>
          <a:p>
            <a:endParaRPr lang="sv-SE" sz="2800" dirty="0"/>
          </a:p>
          <a:p>
            <a:r>
              <a:rPr lang="sv-SE" sz="2800" dirty="0"/>
              <a:t>Hur långt efter segraren kom Fredrik </a:t>
            </a:r>
            <a:r>
              <a:rPr lang="sv-SE" sz="2800" dirty="0" err="1"/>
              <a:t>Uhrbom</a:t>
            </a:r>
            <a:r>
              <a:rPr lang="sv-SE" sz="2800" dirty="0"/>
              <a:t>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82EEFCD0-A948-4F54-A8DA-D119192EA7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4950" y="1024056"/>
            <a:ext cx="3429659" cy="480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22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168139" y="1012954"/>
            <a:ext cx="356616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Skriv talen i bråkform.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 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833455CC-7B33-42FC-95E7-7061F74ACA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0288" y="2619375"/>
            <a:ext cx="647700" cy="809625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9E44F775-8314-4B1C-9FEF-C789F69937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0288" y="4034011"/>
            <a:ext cx="762000" cy="485775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F267F012-667F-481C-A8CD-3D5657051F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0288" y="5416421"/>
            <a:ext cx="533400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21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168139" y="1012954"/>
            <a:ext cx="35661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   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5942B30-426D-43EA-9772-5578589BEC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9338" y="1732026"/>
            <a:ext cx="1257300" cy="84772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2EEBB523-3E6E-483C-898A-2D192104EC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9338" y="2968555"/>
            <a:ext cx="1524000" cy="828675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0C152465-1D34-488F-9293-EBDE83103D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9338" y="4310899"/>
            <a:ext cx="224790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30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2203</TotalTime>
  <Words>288</Words>
  <Application>Microsoft Office PowerPoint</Application>
  <PresentationFormat>Bredbild</PresentationFormat>
  <Paragraphs>96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72</cp:revision>
  <dcterms:created xsi:type="dcterms:W3CDTF">2019-08-04T10:07:00Z</dcterms:created>
  <dcterms:modified xsi:type="dcterms:W3CDTF">2021-08-08T14:24:11Z</dcterms:modified>
</cp:coreProperties>
</file>