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314" r:id="rId3"/>
    <p:sldId id="259" r:id="rId4"/>
    <p:sldId id="325" r:id="rId5"/>
    <p:sldId id="315" r:id="rId6"/>
    <p:sldId id="324" r:id="rId7"/>
    <p:sldId id="327" r:id="rId8"/>
    <p:sldId id="326" r:id="rId9"/>
    <p:sldId id="329" r:id="rId10"/>
    <p:sldId id="318" r:id="rId11"/>
    <p:sldId id="319" r:id="rId12"/>
    <p:sldId id="32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108" y="1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6607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420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7105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8601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9065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7063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3410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9645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6570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2911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4396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641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059899" y="3075057"/>
            <a:ext cx="2072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LÄXA 8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456033" y="2305615"/>
            <a:ext cx="927993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9</a:t>
            </a:r>
          </a:p>
          <a:p>
            <a:endParaRPr lang="sv-SE" sz="2800" b="1" dirty="0"/>
          </a:p>
          <a:p>
            <a:r>
              <a:rPr lang="sv-SE" sz="2800" dirty="0"/>
              <a:t>Två sjundedelar av lärarna på en mellanstadieskola är män.</a:t>
            </a:r>
          </a:p>
          <a:p>
            <a:endParaRPr lang="sv-SE" sz="2800" dirty="0"/>
          </a:p>
          <a:p>
            <a:r>
              <a:rPr lang="sv-SE" sz="2800" dirty="0"/>
              <a:t>Hur många lärare finns det på skolan om 20 lärare är kvinnor?</a:t>
            </a:r>
          </a:p>
        </p:txBody>
      </p:sp>
    </p:spTree>
    <p:extLst>
      <p:ext uri="{BB962C8B-B14F-4D97-AF65-F5344CB8AC3E}">
        <p14:creationId xmlns:p14="http://schemas.microsoft.com/office/powerpoint/2010/main" val="3923707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206054" y="830052"/>
            <a:ext cx="977989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10</a:t>
            </a:r>
          </a:p>
          <a:p>
            <a:endParaRPr lang="sv-SE" sz="2800" b="1" dirty="0"/>
          </a:p>
          <a:p>
            <a:r>
              <a:rPr lang="sv-SE" sz="2800" dirty="0"/>
              <a:t>Förr i tiden användes enheterna gross och tjog.</a:t>
            </a:r>
          </a:p>
          <a:p>
            <a:endParaRPr lang="sv-SE" sz="2800" dirty="0"/>
          </a:p>
          <a:p>
            <a:r>
              <a:rPr lang="sv-SE" sz="2800" dirty="0"/>
              <a:t>På en lantgård räknade man en dag antalet ägg som hönsen värpt.</a:t>
            </a:r>
          </a:p>
          <a:p>
            <a:r>
              <a:rPr lang="sv-SE" sz="2800" dirty="0"/>
              <a:t>Det var ett och ett halvt gross.</a:t>
            </a:r>
          </a:p>
          <a:p>
            <a:endParaRPr lang="sv-SE" sz="2800" dirty="0"/>
          </a:p>
          <a:p>
            <a:r>
              <a:rPr lang="sv-SE" sz="2800" dirty="0"/>
              <a:t>Hur många tjog ägg var det? Avrunda till heltal.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AF0CCED9-AFEC-421B-9762-3F3093C23F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9750" y="4912609"/>
            <a:ext cx="7832497" cy="873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916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162524" y="1443841"/>
            <a:ext cx="386695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VECKANS PROBLEM</a:t>
            </a:r>
          </a:p>
          <a:p>
            <a:endParaRPr lang="sv-SE" sz="2800" b="1" dirty="0"/>
          </a:p>
          <a:p>
            <a:r>
              <a:rPr lang="sv-SE" sz="2800" dirty="0"/>
              <a:t>Hur mycket är x ∙ y om</a:t>
            </a:r>
          </a:p>
          <a:p>
            <a:endParaRPr lang="sv-SE" sz="2800" dirty="0"/>
          </a:p>
          <a:p>
            <a:r>
              <a:rPr lang="sv-SE" sz="2800" dirty="0"/>
              <a:t>x + y = 45</a:t>
            </a:r>
          </a:p>
          <a:p>
            <a:endParaRPr lang="sv-SE" sz="2800" dirty="0"/>
          </a:p>
          <a:p>
            <a:r>
              <a:rPr lang="sv-SE" sz="2800" dirty="0"/>
              <a:t>x – y = 27</a:t>
            </a:r>
          </a:p>
          <a:p>
            <a:endParaRPr lang="sv-SE" sz="2800" dirty="0"/>
          </a:p>
          <a:p>
            <a:endParaRPr lang="sv-SE" sz="2800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4019C265-BB1D-4764-8109-3DB0F2FB72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62524" y="4999821"/>
            <a:ext cx="876300" cy="828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29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203349" y="567106"/>
            <a:ext cx="378530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</a:t>
            </a:r>
          </a:p>
          <a:p>
            <a:endParaRPr lang="sv-SE" sz="2800" b="1" dirty="0"/>
          </a:p>
          <a:p>
            <a:r>
              <a:rPr lang="sv-SE" sz="2800" dirty="0"/>
              <a:t>Förkorta bråken med 3.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     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      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      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      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85CF3DAE-75CD-46A1-9AA7-543F195585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2421" y="2097327"/>
            <a:ext cx="419100" cy="885825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5BB8BA92-B3B9-43B3-85A4-7B90EF56C4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4321" y="3017599"/>
            <a:ext cx="495300" cy="857250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E397D2AD-7D61-45B6-9A14-C2B4FC8ADB6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84321" y="3916492"/>
            <a:ext cx="457200" cy="914400"/>
          </a:xfrm>
          <a:prstGeom prst="rect">
            <a:avLst/>
          </a:prstGeom>
        </p:spPr>
      </p:pic>
      <p:pic>
        <p:nvPicPr>
          <p:cNvPr id="14" name="Bildobjekt 13">
            <a:extLst>
              <a:ext uri="{FF2B5EF4-FFF2-40B4-BE49-F238E27FC236}">
                <a16:creationId xmlns:a16="http://schemas.microsoft.com/office/drawing/2014/main" id="{C04A5F02-8AD4-4B3B-87E2-A2C843DE054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84321" y="4872535"/>
            <a:ext cx="495300" cy="88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230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660565" y="2090172"/>
            <a:ext cx="887086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2</a:t>
            </a:r>
          </a:p>
          <a:p>
            <a:endParaRPr lang="sv-SE" sz="2800" b="1" dirty="0"/>
          </a:p>
          <a:p>
            <a:r>
              <a:rPr lang="sv-SE" sz="2800" dirty="0"/>
              <a:t>Du kastar en vanlig tärning.</a:t>
            </a:r>
          </a:p>
          <a:p>
            <a:endParaRPr lang="sv-SE" sz="2800" dirty="0"/>
          </a:p>
          <a:p>
            <a:r>
              <a:rPr lang="sv-SE" sz="2800" dirty="0"/>
              <a:t>Hur stor är sannolikheten att du får en femma eller en sexa?</a:t>
            </a:r>
          </a:p>
          <a:p>
            <a:r>
              <a:rPr lang="sv-SE" sz="2800" dirty="0"/>
              <a:t>Svara i enklaste form.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73077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922221" y="1443841"/>
            <a:ext cx="434755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3</a:t>
            </a:r>
          </a:p>
          <a:p>
            <a:endParaRPr lang="sv-SE" sz="2800" b="1" dirty="0"/>
          </a:p>
          <a:p>
            <a:r>
              <a:rPr lang="sv-SE" sz="2800" dirty="0"/>
              <a:t>Hur stor är delen?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10 % av 400kr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75 % av 20 kg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40 % av 150 m</a:t>
            </a:r>
          </a:p>
        </p:txBody>
      </p:sp>
    </p:spTree>
    <p:extLst>
      <p:ext uri="{BB962C8B-B14F-4D97-AF65-F5344CB8AC3E}">
        <p14:creationId xmlns:p14="http://schemas.microsoft.com/office/powerpoint/2010/main" val="3096385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050568" y="847288"/>
            <a:ext cx="65472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4</a:t>
            </a:r>
          </a:p>
          <a:p>
            <a:endParaRPr lang="sv-SE" sz="2800" b="1" dirty="0"/>
          </a:p>
          <a:p>
            <a:r>
              <a:rPr lang="sv-SE" sz="2800" dirty="0"/>
              <a:t>Alice tar upp en kula utan att titta. </a:t>
            </a:r>
          </a:p>
          <a:p>
            <a:endParaRPr lang="sv-SE" sz="2800" dirty="0"/>
          </a:p>
          <a:p>
            <a:r>
              <a:rPr lang="sv-SE" sz="2800" dirty="0"/>
              <a:t>Hur stor är sannolikheten att kulan är röd? </a:t>
            </a:r>
          </a:p>
          <a:p>
            <a:endParaRPr lang="sv-SE" sz="2800" dirty="0"/>
          </a:p>
          <a:p>
            <a:r>
              <a:rPr lang="sv-SE" sz="2800" dirty="0"/>
              <a:t>Svara</a:t>
            </a:r>
          </a:p>
          <a:p>
            <a:pPr marL="514350" indent="-514350">
              <a:buAutoNum type="alphaLcParenR"/>
            </a:pPr>
            <a:r>
              <a:rPr lang="sv-SE" sz="2800" dirty="0"/>
              <a:t>med ett bråk i enklaste form</a:t>
            </a:r>
          </a:p>
          <a:p>
            <a:pPr marL="514350" indent="-514350">
              <a:buAutoNum type="alphaLcParenR"/>
            </a:pPr>
            <a:r>
              <a:rPr lang="sv-SE" sz="2800" dirty="0"/>
              <a:t>i procentform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2E14A617-8EA5-4958-9E9C-1FD26A411B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3816" y="1852716"/>
            <a:ext cx="3460714" cy="315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407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389120" y="1443841"/>
            <a:ext cx="34137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5</a:t>
            </a:r>
          </a:p>
          <a:p>
            <a:endParaRPr lang="sv-SE" sz="2800" b="1" dirty="0"/>
          </a:p>
          <a:p>
            <a:r>
              <a:rPr lang="sv-SE" sz="2800" dirty="0"/>
              <a:t>Vilket tal är x?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x + 2,3 = 19,7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5,4 = x ∙ 6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x – 6,75 = 12,4</a:t>
            </a:r>
          </a:p>
        </p:txBody>
      </p:sp>
    </p:spTree>
    <p:extLst>
      <p:ext uri="{BB962C8B-B14F-4D97-AF65-F5344CB8AC3E}">
        <p14:creationId xmlns:p14="http://schemas.microsoft.com/office/powerpoint/2010/main" val="3281121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168425" y="291217"/>
            <a:ext cx="7855149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6</a:t>
            </a:r>
          </a:p>
          <a:p>
            <a:endParaRPr lang="sv-SE" sz="2800" b="1" dirty="0"/>
          </a:p>
          <a:p>
            <a:r>
              <a:rPr lang="sv-SE" sz="2800" dirty="0"/>
              <a:t>Skriv bråken i enklaste form.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         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      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 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Vilket av de tre talen är störst och vilket är minst?      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24BDB1C5-A20F-48DB-BB1A-73E9292D9E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4941" y="1866969"/>
            <a:ext cx="457200" cy="847725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03156C14-AE95-446D-91A0-36BD4E2BCF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24941" y="3138150"/>
            <a:ext cx="495300" cy="838200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9FFECC77-550A-43FA-9D60-44BAED92BCA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24941" y="4399806"/>
            <a:ext cx="533400" cy="8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219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206162" y="1874728"/>
            <a:ext cx="777967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7</a:t>
            </a:r>
          </a:p>
          <a:p>
            <a:endParaRPr lang="sv-SE" sz="2800" b="1" dirty="0"/>
          </a:p>
          <a:p>
            <a:r>
              <a:rPr lang="sv-SE" sz="2800" dirty="0"/>
              <a:t>Under </a:t>
            </a:r>
            <a:r>
              <a:rPr lang="sv-SE" sz="2800" dirty="0" err="1"/>
              <a:t>höstrean</a:t>
            </a:r>
            <a:r>
              <a:rPr lang="sv-SE" sz="2800" dirty="0"/>
              <a:t> sänktes priset på en tröja med 10 %.</a:t>
            </a:r>
          </a:p>
          <a:p>
            <a:endParaRPr lang="sv-SE" sz="2800" dirty="0"/>
          </a:p>
          <a:p>
            <a:r>
              <a:rPr lang="sv-SE" sz="2800" dirty="0"/>
              <a:t>Tröjan hade tidigare kostat 420 kr.</a:t>
            </a:r>
          </a:p>
          <a:p>
            <a:endParaRPr lang="sv-SE" sz="2800" dirty="0"/>
          </a:p>
          <a:p>
            <a:r>
              <a:rPr lang="sv-SE" sz="2800" dirty="0"/>
              <a:t>Vad kostade tröjan efter prissänkningen?</a:t>
            </a:r>
          </a:p>
        </p:txBody>
      </p:sp>
    </p:spTree>
    <p:extLst>
      <p:ext uri="{BB962C8B-B14F-4D97-AF65-F5344CB8AC3E}">
        <p14:creationId xmlns:p14="http://schemas.microsoft.com/office/powerpoint/2010/main" val="1464221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563052" y="1228397"/>
            <a:ext cx="906589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8</a:t>
            </a:r>
          </a:p>
          <a:p>
            <a:endParaRPr lang="sv-SE" sz="2800" b="1" dirty="0"/>
          </a:p>
          <a:p>
            <a:r>
              <a:rPr lang="sv-SE" sz="2800" dirty="0"/>
              <a:t>På rean såg Olivia en snygg jacka.</a:t>
            </a:r>
          </a:p>
          <a:p>
            <a:r>
              <a:rPr lang="sv-SE" sz="2800" dirty="0"/>
              <a:t>Den hade kostat 850 kr men nu var priset nedsatt med 20 %.</a:t>
            </a:r>
          </a:p>
          <a:p>
            <a:endParaRPr lang="sv-SE" sz="2800" dirty="0"/>
          </a:p>
          <a:p>
            <a:r>
              <a:rPr lang="sv-SE" sz="2800" dirty="0"/>
              <a:t>Hon beslöt sig för att fundera lite och återkomma.</a:t>
            </a:r>
          </a:p>
          <a:p>
            <a:r>
              <a:rPr lang="sv-SE" sz="2800" dirty="0"/>
              <a:t>Efter tre dagar gick hon tillbaka och då var jackan nedsatt ytterligare 25 %.</a:t>
            </a:r>
          </a:p>
          <a:p>
            <a:endParaRPr lang="sv-SE" sz="2800" dirty="0"/>
          </a:p>
          <a:p>
            <a:r>
              <a:rPr lang="sv-SE" sz="2800" dirty="0"/>
              <a:t>Vad kostade jackan då? </a:t>
            </a:r>
          </a:p>
        </p:txBody>
      </p:sp>
    </p:spTree>
    <p:extLst>
      <p:ext uri="{BB962C8B-B14F-4D97-AF65-F5344CB8AC3E}">
        <p14:creationId xmlns:p14="http://schemas.microsoft.com/office/powerpoint/2010/main" val="1505959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Lila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2235</TotalTime>
  <Words>298</Words>
  <Application>Microsoft Office PowerPoint</Application>
  <PresentationFormat>Bredbild</PresentationFormat>
  <Paragraphs>94</Paragraphs>
  <Slides>12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5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74</cp:revision>
  <dcterms:created xsi:type="dcterms:W3CDTF">2019-08-04T10:07:00Z</dcterms:created>
  <dcterms:modified xsi:type="dcterms:W3CDTF">2021-08-08T14:57:04Z</dcterms:modified>
</cp:coreProperties>
</file>