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314" r:id="rId3"/>
    <p:sldId id="259" r:id="rId4"/>
    <p:sldId id="325" r:id="rId5"/>
    <p:sldId id="331" r:id="rId6"/>
    <p:sldId id="335" r:id="rId7"/>
    <p:sldId id="332" r:id="rId8"/>
    <p:sldId id="324" r:id="rId9"/>
    <p:sldId id="333" r:id="rId10"/>
    <p:sldId id="334" r:id="rId11"/>
    <p:sldId id="319" r:id="rId12"/>
    <p:sldId id="32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14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84426" y="2090172"/>
            <a:ext cx="52231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b="1" dirty="0"/>
          </a:p>
          <a:p>
            <a:r>
              <a:rPr lang="sv-SE" sz="2800" dirty="0"/>
              <a:t>Tim tjänade 32 800 kr per månad.</a:t>
            </a:r>
          </a:p>
          <a:p>
            <a:r>
              <a:rPr lang="sv-SE" sz="2800" dirty="0"/>
              <a:t>Lönen höjdes med 2,5 %.</a:t>
            </a:r>
          </a:p>
          <a:p>
            <a:endParaRPr lang="sv-SE" sz="2800" dirty="0"/>
          </a:p>
          <a:p>
            <a:r>
              <a:rPr lang="sv-SE" sz="2800" dirty="0"/>
              <a:t>Vilken är hans nya månadslön?</a:t>
            </a:r>
          </a:p>
        </p:txBody>
      </p:sp>
    </p:spTree>
    <p:extLst>
      <p:ext uri="{BB962C8B-B14F-4D97-AF65-F5344CB8AC3E}">
        <p14:creationId xmlns:p14="http://schemas.microsoft.com/office/powerpoint/2010/main" val="252607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563247" y="1012954"/>
            <a:ext cx="906550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</a:t>
            </a:r>
          </a:p>
          <a:p>
            <a:endParaRPr lang="sv-SE" sz="2800" b="1" dirty="0"/>
          </a:p>
          <a:p>
            <a:r>
              <a:rPr lang="sv-SE" sz="2800" dirty="0"/>
              <a:t>”Short </a:t>
            </a:r>
            <a:r>
              <a:rPr lang="sv-SE" sz="2800" dirty="0" err="1"/>
              <a:t>track</a:t>
            </a:r>
            <a:r>
              <a:rPr lang="sv-SE" sz="2800" dirty="0"/>
              <a:t>” är en kortbanetävling på skridskor.</a:t>
            </a:r>
          </a:p>
          <a:p>
            <a:r>
              <a:rPr lang="sv-SE" sz="2800" dirty="0"/>
              <a:t>Den körs på en rundbana som är 111,12 m lång.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långt har man kvar att åka efter nio varv om man ska åka 1 500 m?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många varv måste man åka under ett 3 000 m-lopp?</a:t>
            </a:r>
          </a:p>
          <a:p>
            <a:endParaRPr lang="sv-SE" sz="2800" dirty="0"/>
          </a:p>
          <a:p>
            <a:r>
              <a:rPr lang="sv-SE" sz="2800" dirty="0"/>
              <a:t>Avrunda svaren på lämpligt sätt</a:t>
            </a:r>
          </a:p>
        </p:txBody>
      </p:sp>
    </p:spTree>
    <p:extLst>
      <p:ext uri="{BB962C8B-B14F-4D97-AF65-F5344CB8AC3E}">
        <p14:creationId xmlns:p14="http://schemas.microsoft.com/office/powerpoint/2010/main" val="111391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94948" y="1659285"/>
            <a:ext cx="86021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En bonde satte upp ett stängsel runt en rektangulär hage.</a:t>
            </a:r>
          </a:p>
          <a:p>
            <a:endParaRPr lang="sv-SE" sz="2800" dirty="0"/>
          </a:p>
          <a:p>
            <a:r>
              <a:rPr lang="sv-SE" sz="2800" dirty="0"/>
              <a:t>Långsidorna fick 35 stolpar och kortsidorna 18 stolpar.</a:t>
            </a:r>
          </a:p>
          <a:p>
            <a:r>
              <a:rPr lang="sv-SE" sz="2800" dirty="0"/>
              <a:t>Mellan varje stolpe var det 2 m.</a:t>
            </a:r>
          </a:p>
          <a:p>
            <a:endParaRPr lang="sv-SE" sz="2800" dirty="0"/>
          </a:p>
          <a:p>
            <a:r>
              <a:rPr lang="sv-SE" sz="2800" dirty="0"/>
              <a:t>Vilken omkrets hade hagen?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88670" y="2521059"/>
            <a:ext cx="58146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r>
              <a:rPr lang="sv-SE" sz="2800" dirty="0"/>
              <a:t>Vilka av bokstäverna i ordet HÄXORNA är inte symmetriska?</a:t>
            </a:r>
          </a:p>
        </p:txBody>
      </p:sp>
    </p:spTree>
    <p:extLst>
      <p:ext uri="{BB962C8B-B14F-4D97-AF65-F5344CB8AC3E}">
        <p14:creationId xmlns:p14="http://schemas.microsoft.com/office/powerpoint/2010/main" val="265723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338822" y="847288"/>
            <a:ext cx="35143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Hur stora är vinklarna?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3097248-8167-4D45-953B-EA197A629F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761" y="2745451"/>
            <a:ext cx="4865025" cy="2902239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228F04C6-E892-4E95-97E4-DB45C2E6A7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4413" y="2626822"/>
            <a:ext cx="4722276" cy="3020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96491" y="1874728"/>
            <a:ext cx="599901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I en triangel är två vinklar vardera 67,4°.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Vad kallas en sådan triangel?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stor är den tredje vinkeln?</a:t>
            </a:r>
          </a:p>
        </p:txBody>
      </p:sp>
    </p:spTree>
    <p:extLst>
      <p:ext uri="{BB962C8B-B14F-4D97-AF65-F5344CB8AC3E}">
        <p14:creationId xmlns:p14="http://schemas.microsoft.com/office/powerpoint/2010/main" val="309638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805172" y="1182231"/>
            <a:ext cx="70586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I femhörningen är alla sidor lika långa.</a:t>
            </a:r>
          </a:p>
          <a:p>
            <a:endParaRPr lang="sv-SE" sz="2800" dirty="0"/>
          </a:p>
          <a:p>
            <a:r>
              <a:rPr lang="sv-SE" sz="2800" dirty="0"/>
              <a:t>Hur många symmetrilinjer har femhörningen?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4B3AB184-A57A-401A-B515-B893ECAE4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1086" y="2290762"/>
            <a:ext cx="2552700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46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412091" y="1874728"/>
            <a:ext cx="336781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Förenkla uttrycken.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5x + 7y – 3x – 6y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4a + 9 – 2a - 5 - a</a:t>
            </a:r>
          </a:p>
        </p:txBody>
      </p:sp>
    </p:spTree>
    <p:extLst>
      <p:ext uri="{BB962C8B-B14F-4D97-AF65-F5344CB8AC3E}">
        <p14:creationId xmlns:p14="http://schemas.microsoft.com/office/powerpoint/2010/main" val="29068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355869" y="1874728"/>
            <a:ext cx="348026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700 ∙ 1,28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67,2 / 5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16,8 – 11,9 + 13,7</a:t>
            </a:r>
          </a:p>
        </p:txBody>
      </p:sp>
    </p:spTree>
    <p:extLst>
      <p:ext uri="{BB962C8B-B14F-4D97-AF65-F5344CB8AC3E}">
        <p14:creationId xmlns:p14="http://schemas.microsoft.com/office/powerpoint/2010/main" val="168108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72888" y="286925"/>
            <a:ext cx="544622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Armand äter     </a:t>
            </a:r>
          </a:p>
          <a:p>
            <a:endParaRPr lang="sv-SE" sz="2800" dirty="0"/>
          </a:p>
          <a:p>
            <a:r>
              <a:rPr lang="sv-SE" sz="2800" dirty="0"/>
              <a:t>och Sabina 25 % av en familjepizza.</a:t>
            </a:r>
          </a:p>
          <a:p>
            <a:r>
              <a:rPr lang="sv-SE" sz="2800" dirty="0"/>
              <a:t>Resten äter deras pappa upp.</a:t>
            </a:r>
          </a:p>
          <a:p>
            <a:endParaRPr lang="sv-SE" sz="2800" dirty="0"/>
          </a:p>
          <a:p>
            <a:r>
              <a:rPr lang="sv-SE" sz="2800" dirty="0"/>
              <a:t>Hur stor andel av pizzan äter han?</a:t>
            </a:r>
          </a:p>
          <a:p>
            <a:r>
              <a:rPr lang="sv-SE" sz="2800" dirty="0"/>
              <a:t>Svara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i procentform</a:t>
            </a:r>
          </a:p>
          <a:p>
            <a:pPr marL="514350" indent="-514350">
              <a:buAutoNum type="alphaLcParenR"/>
            </a:pPr>
            <a:r>
              <a:rPr lang="sv-SE" sz="2800" dirty="0"/>
              <a:t>i decimalform</a:t>
            </a:r>
          </a:p>
          <a:p>
            <a:pPr marL="514350" indent="-514350">
              <a:buAutoNum type="alphaLcParenR"/>
            </a:pPr>
            <a:r>
              <a:rPr lang="sv-SE" sz="2800" dirty="0"/>
              <a:t>med ett bråk i enklaste form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3F000AA-F340-45C5-B92A-E76B81FBB6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9038" y="993587"/>
            <a:ext cx="34290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12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13320" y="1874728"/>
            <a:ext cx="836535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r>
              <a:rPr lang="sv-SE" sz="2800" dirty="0"/>
              <a:t>En flaska med diskmedel innehåller 6 dl och kostar 27 kr.</a:t>
            </a:r>
          </a:p>
          <a:p>
            <a:r>
              <a:rPr lang="sv-SE" sz="2800" dirty="0"/>
              <a:t>En annan flaska innehåller 8 dl och kostar 36 kr.</a:t>
            </a:r>
          </a:p>
          <a:p>
            <a:endParaRPr lang="sv-SE" sz="2800" dirty="0"/>
          </a:p>
          <a:p>
            <a:r>
              <a:rPr lang="sv-SE" sz="2800" dirty="0"/>
              <a:t>Är priset proportionellt mot volymen?</a:t>
            </a:r>
          </a:p>
          <a:p>
            <a:r>
              <a:rPr lang="sv-SE" sz="2800" dirty="0"/>
              <a:t>Motivera ditt svar.</a:t>
            </a:r>
          </a:p>
        </p:txBody>
      </p:sp>
    </p:spTree>
    <p:extLst>
      <p:ext uri="{BB962C8B-B14F-4D97-AF65-F5344CB8AC3E}">
        <p14:creationId xmlns:p14="http://schemas.microsoft.com/office/powerpoint/2010/main" val="411911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2503</TotalTime>
  <Words>281</Words>
  <Application>Microsoft Office PowerPoint</Application>
  <PresentationFormat>Bredbild</PresentationFormat>
  <Paragraphs>77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87</cp:revision>
  <dcterms:created xsi:type="dcterms:W3CDTF">2019-08-04T10:07:00Z</dcterms:created>
  <dcterms:modified xsi:type="dcterms:W3CDTF">2021-08-29T15:09:35Z</dcterms:modified>
</cp:coreProperties>
</file>