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314" r:id="rId3"/>
    <p:sldId id="259" r:id="rId4"/>
    <p:sldId id="325" r:id="rId5"/>
    <p:sldId id="331" r:id="rId6"/>
    <p:sldId id="335" r:id="rId7"/>
    <p:sldId id="332" r:id="rId8"/>
    <p:sldId id="324" r:id="rId9"/>
    <p:sldId id="333" r:id="rId10"/>
    <p:sldId id="336" r:id="rId11"/>
    <p:sldId id="319" r:id="rId12"/>
    <p:sldId id="32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108" y="1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6607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420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7105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8601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9065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7063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3410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9645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6570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2911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4396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641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059899" y="3075057"/>
            <a:ext cx="2072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LÄXA 19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923444" y="1874728"/>
            <a:ext cx="834511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9</a:t>
            </a:r>
          </a:p>
          <a:p>
            <a:endParaRPr lang="sv-SE" sz="2800" b="1" dirty="0"/>
          </a:p>
          <a:p>
            <a:r>
              <a:rPr lang="sv-SE" sz="2800" dirty="0"/>
              <a:t>Ytterspåret i en rund cirkusmanege har diametern 17 m.</a:t>
            </a:r>
          </a:p>
          <a:p>
            <a:r>
              <a:rPr lang="sv-SE" sz="2800" dirty="0"/>
              <a:t>Antag att det tar 15 s för en häst att galoppera ett varv.</a:t>
            </a:r>
          </a:p>
          <a:p>
            <a:endParaRPr lang="sv-SE" sz="2800" dirty="0"/>
          </a:p>
          <a:p>
            <a:r>
              <a:rPr lang="sv-SE" sz="2800" dirty="0"/>
              <a:t>Hur lång sträcka har då hästen galopperat efter 2 min?</a:t>
            </a:r>
          </a:p>
          <a:p>
            <a:r>
              <a:rPr lang="sv-SE" sz="2800" dirty="0"/>
              <a:t>Avrunda till hundratal meter.</a:t>
            </a:r>
          </a:p>
        </p:txBody>
      </p:sp>
    </p:spTree>
    <p:extLst>
      <p:ext uri="{BB962C8B-B14F-4D97-AF65-F5344CB8AC3E}">
        <p14:creationId xmlns:p14="http://schemas.microsoft.com/office/powerpoint/2010/main" val="3742827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343822" y="1874728"/>
            <a:ext cx="550435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10</a:t>
            </a:r>
          </a:p>
          <a:p>
            <a:endParaRPr lang="sv-SE" sz="2800" b="1" dirty="0"/>
          </a:p>
          <a:p>
            <a:r>
              <a:rPr lang="sv-SE" sz="2800" dirty="0"/>
              <a:t>En kub av gummi har kanten 3,5 cm.</a:t>
            </a:r>
          </a:p>
          <a:p>
            <a:r>
              <a:rPr lang="sv-SE" sz="2800" dirty="0"/>
              <a:t>1 cm</a:t>
            </a:r>
            <a:r>
              <a:rPr lang="sv-SE" sz="2800" baseline="30000" dirty="0"/>
              <a:t>3</a:t>
            </a:r>
            <a:r>
              <a:rPr lang="sv-SE" sz="2800" dirty="0"/>
              <a:t> gummi väger 1,2 g.</a:t>
            </a:r>
          </a:p>
          <a:p>
            <a:endParaRPr lang="sv-SE" sz="2800" dirty="0"/>
          </a:p>
          <a:p>
            <a:r>
              <a:rPr lang="sv-SE" sz="2800" dirty="0"/>
              <a:t>Hur mycket väger kuben?</a:t>
            </a:r>
          </a:p>
          <a:p>
            <a:r>
              <a:rPr lang="sv-SE" sz="2800" dirty="0"/>
              <a:t>Avrunda till hela gram.</a:t>
            </a:r>
          </a:p>
        </p:txBody>
      </p:sp>
    </p:spTree>
    <p:extLst>
      <p:ext uri="{BB962C8B-B14F-4D97-AF65-F5344CB8AC3E}">
        <p14:creationId xmlns:p14="http://schemas.microsoft.com/office/powerpoint/2010/main" val="1113916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809664" y="1012954"/>
            <a:ext cx="657267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VECKANS PROBLEM</a:t>
            </a:r>
          </a:p>
          <a:p>
            <a:endParaRPr lang="sv-SE" sz="2800" b="1" dirty="0"/>
          </a:p>
          <a:p>
            <a:r>
              <a:rPr lang="sv-SE" sz="2800" dirty="0" err="1"/>
              <a:t>Nuran</a:t>
            </a:r>
            <a:r>
              <a:rPr lang="sv-SE" sz="2800" dirty="0"/>
              <a:t> och Ali ska rensa 120 liter lingon.</a:t>
            </a:r>
          </a:p>
          <a:p>
            <a:r>
              <a:rPr lang="sv-SE" sz="2800" dirty="0"/>
              <a:t>De räknar med att det ska ta sex timmar och att de kommer att vara klara klockan 22.00.</a:t>
            </a:r>
          </a:p>
          <a:p>
            <a:endParaRPr lang="sv-SE" sz="2800" dirty="0"/>
          </a:p>
          <a:p>
            <a:r>
              <a:rPr lang="sv-SE" sz="2800" dirty="0"/>
              <a:t>När de har rensat i tre timmar får de hjälp av Tareq.</a:t>
            </a:r>
          </a:p>
          <a:p>
            <a:endParaRPr lang="sv-SE" sz="2800" dirty="0"/>
          </a:p>
          <a:p>
            <a:r>
              <a:rPr lang="sv-SE" sz="2800" dirty="0"/>
              <a:t>Hur mycket är klockan när de tre är klara?</a:t>
            </a:r>
          </a:p>
          <a:p>
            <a:r>
              <a:rPr lang="sv-SE" sz="2800" dirty="0"/>
              <a:t>Vi förutsätter att alla tre rensar lika snabbt.</a:t>
            </a:r>
          </a:p>
        </p:txBody>
      </p:sp>
    </p:spTree>
    <p:extLst>
      <p:ext uri="{BB962C8B-B14F-4D97-AF65-F5344CB8AC3E}">
        <p14:creationId xmlns:p14="http://schemas.microsoft.com/office/powerpoint/2010/main" val="83829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567443" y="1228397"/>
            <a:ext cx="705711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</a:t>
            </a:r>
          </a:p>
          <a:p>
            <a:endParaRPr lang="sv-SE" sz="2800" b="1" dirty="0"/>
          </a:p>
          <a:p>
            <a:r>
              <a:rPr lang="sv-SE" sz="2800" dirty="0"/>
              <a:t>Alex har gjort en uträkning med sin miniräknare och fått svaret 5,4.</a:t>
            </a:r>
          </a:p>
          <a:p>
            <a:r>
              <a:rPr lang="sv-SE" sz="2800" dirty="0"/>
              <a:t>Vilken av uträkningarna har han gjort?</a:t>
            </a:r>
          </a:p>
          <a:p>
            <a:endParaRPr lang="sv-SE" sz="2800" dirty="0"/>
          </a:p>
          <a:p>
            <a:r>
              <a:rPr lang="sv-SE" sz="2800" dirty="0"/>
              <a:t>A	54 / 100</a:t>
            </a:r>
          </a:p>
          <a:p>
            <a:r>
              <a:rPr lang="sv-SE" sz="2800" dirty="0"/>
              <a:t>B	3,2 + 2,02</a:t>
            </a:r>
          </a:p>
          <a:p>
            <a:r>
              <a:rPr lang="sv-SE" sz="2800" dirty="0"/>
              <a:t>C	10,2 – 4,6</a:t>
            </a:r>
          </a:p>
          <a:p>
            <a:r>
              <a:rPr lang="sv-SE" sz="2800" dirty="0"/>
              <a:t>D	27 / 5</a:t>
            </a:r>
          </a:p>
        </p:txBody>
      </p:sp>
    </p:spTree>
    <p:extLst>
      <p:ext uri="{BB962C8B-B14F-4D97-AF65-F5344CB8AC3E}">
        <p14:creationId xmlns:p14="http://schemas.microsoft.com/office/powerpoint/2010/main" val="2657230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168880" y="1443841"/>
            <a:ext cx="585423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2</a:t>
            </a:r>
          </a:p>
          <a:p>
            <a:endParaRPr lang="sv-SE" sz="2800" b="1" dirty="0"/>
          </a:p>
          <a:p>
            <a:r>
              <a:rPr lang="sv-SE" sz="2800" dirty="0"/>
              <a:t>Beräkna värdet av uttrycket 2 + 5a för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a = 5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a = 8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a = 0</a:t>
            </a:r>
          </a:p>
        </p:txBody>
      </p:sp>
    </p:spTree>
    <p:extLst>
      <p:ext uri="{BB962C8B-B14F-4D97-AF65-F5344CB8AC3E}">
        <p14:creationId xmlns:p14="http://schemas.microsoft.com/office/powerpoint/2010/main" val="73077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224742" y="1182231"/>
            <a:ext cx="693835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3</a:t>
            </a:r>
          </a:p>
          <a:p>
            <a:endParaRPr lang="sv-SE" sz="2800" b="1" dirty="0"/>
          </a:p>
          <a:p>
            <a:pPr marL="514350" indent="-514350">
              <a:buAutoNum type="alphaLcParenR"/>
            </a:pPr>
            <a:r>
              <a:rPr lang="sv-SE" sz="2800" dirty="0"/>
              <a:t>Vad för slags geometrisk kropp är det här?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Hur stor är volymen?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E04FFA33-18BC-4071-964E-FA9403A0EE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8099" y="3340550"/>
            <a:ext cx="3810000" cy="207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385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550171" y="1443841"/>
            <a:ext cx="309165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4</a:t>
            </a:r>
          </a:p>
          <a:p>
            <a:endParaRPr lang="sv-SE" sz="2800" b="1" dirty="0"/>
          </a:p>
          <a:p>
            <a:r>
              <a:rPr lang="sv-SE" sz="2800" dirty="0"/>
              <a:t>Lös ekvationerna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.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3z + 5 = 26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24 = 14 + 5x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8D1B1320-CAE2-48FC-A26D-6DF504154C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0418" y="3171478"/>
            <a:ext cx="1485900" cy="78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469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396741" y="1228397"/>
            <a:ext cx="539851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5</a:t>
            </a:r>
          </a:p>
          <a:p>
            <a:endParaRPr lang="sv-SE" sz="2800" b="1" dirty="0"/>
          </a:p>
          <a:p>
            <a:r>
              <a:rPr lang="sv-SE" sz="2800" dirty="0"/>
              <a:t>Hur många minuter har det gått när minutvisaren har vridit sig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30°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180°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12°</a:t>
            </a:r>
          </a:p>
        </p:txBody>
      </p:sp>
    </p:spTree>
    <p:extLst>
      <p:ext uri="{BB962C8B-B14F-4D97-AF65-F5344CB8AC3E}">
        <p14:creationId xmlns:p14="http://schemas.microsoft.com/office/powerpoint/2010/main" val="290689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831272" y="567106"/>
            <a:ext cx="596853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6</a:t>
            </a:r>
          </a:p>
          <a:p>
            <a:endParaRPr lang="sv-SE" sz="2800" b="1" dirty="0"/>
          </a:p>
          <a:p>
            <a:r>
              <a:rPr lang="sv-SE" sz="2800" dirty="0"/>
              <a:t>Grafen visar hur mycket man får betala för potatis i en affär.</a:t>
            </a:r>
          </a:p>
          <a:p>
            <a:r>
              <a:rPr lang="sv-SE" sz="2800" dirty="0"/>
              <a:t>Hur mycket kostar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2 kg</a:t>
            </a:r>
          </a:p>
          <a:p>
            <a:pPr marL="514350" indent="-514350">
              <a:buAutoNum type="alphaLcParenR"/>
            </a:pPr>
            <a:r>
              <a:rPr lang="sv-SE" sz="2800" dirty="0"/>
              <a:t>4,5 kg</a:t>
            </a:r>
          </a:p>
          <a:p>
            <a:pPr marL="514350" indent="-514350">
              <a:buAutoNum type="alphaLcParenR"/>
            </a:pPr>
            <a:r>
              <a:rPr lang="sv-SE" sz="2800" dirty="0"/>
              <a:t>8 kg</a:t>
            </a:r>
          </a:p>
          <a:p>
            <a:pPr marL="514350" indent="-514350">
              <a:buAutoNum type="alphaLcParenR"/>
            </a:pPr>
            <a:r>
              <a:rPr lang="sv-SE" sz="2800" dirty="0"/>
              <a:t>Förklara hur man kan se på grafen att priset är proportionellt mot vikten.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E8231944-048C-4B0D-8A57-8AD93642F8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3528" y="1433512"/>
            <a:ext cx="4267200" cy="399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086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636221" y="1443841"/>
            <a:ext cx="891955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7</a:t>
            </a:r>
          </a:p>
          <a:p>
            <a:endParaRPr lang="sv-SE" sz="2800" b="1" dirty="0"/>
          </a:p>
          <a:p>
            <a:r>
              <a:rPr lang="sv-SE" sz="2800" dirty="0"/>
              <a:t>Sebastian har tre skjortor, fyra tröjor och två par shorts.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På hur många sätt kan han klä sig med dessa plagg?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Efter att ha köpt några plagg till har antalet kombinationer ökat till 48.</a:t>
            </a:r>
          </a:p>
          <a:p>
            <a:r>
              <a:rPr lang="sv-SE" sz="2800" dirty="0"/>
              <a:t>	Ge förslag på vilka plagg Sebastian har köpt.</a:t>
            </a:r>
          </a:p>
        </p:txBody>
      </p:sp>
    </p:spTree>
    <p:extLst>
      <p:ext uri="{BB962C8B-B14F-4D97-AF65-F5344CB8AC3E}">
        <p14:creationId xmlns:p14="http://schemas.microsoft.com/office/powerpoint/2010/main" val="3281121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719128" y="2090172"/>
            <a:ext cx="675374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8</a:t>
            </a:r>
          </a:p>
          <a:p>
            <a:endParaRPr lang="sv-SE" sz="2800" b="1" dirty="0"/>
          </a:p>
          <a:p>
            <a:r>
              <a:rPr lang="sv-SE" sz="2800" dirty="0"/>
              <a:t>Alma köper 7 hg vindruvor för 31,50.</a:t>
            </a:r>
          </a:p>
          <a:p>
            <a:endParaRPr lang="sv-SE" sz="2800" dirty="0"/>
          </a:p>
          <a:p>
            <a:r>
              <a:rPr lang="sv-SE" sz="2800" dirty="0"/>
              <a:t>Vad kostar ett halvt kilogram av samma sort om kostnaden är proportionell mot vikten?</a:t>
            </a:r>
          </a:p>
        </p:txBody>
      </p:sp>
    </p:spTree>
    <p:extLst>
      <p:ext uri="{BB962C8B-B14F-4D97-AF65-F5344CB8AC3E}">
        <p14:creationId xmlns:p14="http://schemas.microsoft.com/office/powerpoint/2010/main" val="4119114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Lila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2644</TotalTime>
  <Words>358</Words>
  <Application>Microsoft Office PowerPoint</Application>
  <PresentationFormat>Bredbild</PresentationFormat>
  <Paragraphs>87</Paragraphs>
  <Slides>12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5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97</cp:revision>
  <dcterms:created xsi:type="dcterms:W3CDTF">2019-08-04T10:07:00Z</dcterms:created>
  <dcterms:modified xsi:type="dcterms:W3CDTF">2021-08-29T17:35:17Z</dcterms:modified>
</cp:coreProperties>
</file>